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3841D-3664-4348-BE96-0B13CC84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4F592-1FD5-41CB-A12D-2F95C454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AB26E-275F-49FB-A203-F7D76379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4F190-70E0-4BCC-B6F8-6B14B333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FEA17-D6EE-4635-94F7-D9122592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2CBD6-93A3-4818-B6A7-827C2C4D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466D0-99EC-4A89-AAB2-B6A84C3A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68771-BF0A-4E88-925E-D59FC24C7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D8F16-98E3-4828-AC68-56B78316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69254-E96B-45C0-B287-CFA6F6B2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723D9-EB9F-411B-9D2B-9FEFB2766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02213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医药经理的销售团队激励与绩效考核能力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销售团队激励策略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激励与绩效考核关系探讨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医药经理在销售团队激励与绩效考核中的角色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加强团队凝聚力和协作精神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通过合理的激励和考核机制，增强团队成员之间的信任和合作，形成积极向上的团队氛围。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促进公司战略目标的实现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将销售团队的激励和绩效考核与公司整体战略目标相结合，确保销售团队的工作方向与公司发展方向保持一致。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提升销售团队整体业绩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通过有效的激励措施和绩效考核，激发销售团队成员的积极性和创造力，提升销售业绩。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汇报针对销售团队实施的激励措施，包括奖金、提成、晋升机会等，并分析这些措施对销售业绩的提升作用。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激励措施的实施情况和效果评估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介绍销售团队的绩效考核方法，如目标管理法、360度反馈法等，并对考核结果进行深入分析，找出业绩优劣的原因。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绩效考核的方法和结果分析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汇报销售团队在建设和培训方面的进展，包括团队文化的塑造、团队成员能力的提升等。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团队建设和培训情况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提出针对销售团队激励和绩效考核的改进计划和建议，如调整激励政策、优化考核流程等。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未来改进计划和建议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销售团队激励策略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需求层次理论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根据马斯洛的需求层次理论，了解销售团队成员的不同需求，从基本需求到自我实现需求，制定相应的激励措施。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通过设定明确的销售目标和奖励制度，使团队成员对实现目标产生期望，从而激发工作动力。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确保激励措施的公平性和合理性，避免团队成员产生不公平感，影响工作积极性。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根据市场情况和公司产品策略，设定合理的销售目标，包括销售额、市场份额等关键指标。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目标与奖励调整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7" r="132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建立与销售目标相匹配的奖励制度，包括提成、奖金、晋升机会等物质激励措施。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定期评估销售目标和奖励制度的合理性，根据市场变化和公司战略进行调整。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销售目标设定与奖励制度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对销售团队成员的优秀表现给予及时认可和赞扬，增强他们的自豪感和归属感。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认可与赞扬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提供专业培训和个人发展机会，帮助团队成员提升技能和能力，实现个人成长。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创造积极的工作氛围和良好的工作环境，提高团队成员的工作满意度和幸福感。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工作环境与氛围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非物质激励措施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向销售团队成员清晰传达激励策略的内容和实施方式，确保他们充分理解和认同。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策略宣贯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建立有效的反馈机制，及时了解团队成员的意见和建议，对激励策略进行持续改进。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根据团队成员的反馈和市场变化，适时调整激励策略，确保其持续有效和适应性。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激励策略实施与调整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绩效考核指标设定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衡量销售团队整体业绩的重要指标，可细分为每个销售代表的销售额、新客户开发销售额等。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评估销售团队服务质量，通过客户反馈、投诉处理等方面进行考核。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反映销售团队盈利能力，考核销售代表在销售过程中的成本控制和价格策略。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衡量销售团队在市场竞争中的地位，反映销售策略的有效性。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根据企业实际情况设定，一般分为月度、季度、半年度和年度考核。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明确考核步骤，包括目标设定、数据收集、评估分析、结果反馈和奖惩措施等环节。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建立销售数据库，实时收集销售代表的销售业绩、客户反馈等相关数据。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运用统计分析工具，对收集的数据进行整理、分析和解读，为绩效考核提供客观依据。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根据考核结果，对表现优秀的销售代表给予奖励，对表现不佳的给予惩罚或提供改进建议。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将考核结果及时反馈给销售代表和团队领导，帮助他们了解自身业绩和团队整体表现。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将考核结果作为销售团队优化和个人职业发展的重要参考，为制定下一步销售策略提供依据。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考核结果反馈与运用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https://d.book118.com/096102213225010044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2024-09-13T10:31:26.428</cp:lastPrinted>
  <dcterms:created xsi:type="dcterms:W3CDTF">2024-09-13T02:31:26Z</dcterms:created>
  <dcterms:modified xsi:type="dcterms:W3CDTF">2024-09-13T02:31:28Z</dcterms:modified>
</cp:coreProperties>
</file>