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D7681-0DA1-4E11-A3C9-D8CE5C86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C48A8-50BE-420D-91CC-C5DCA372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AA92A-DCFD-49D6-B66D-00AFEFD8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5553E-0A86-482D-8F89-D7B59C56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57A1A-7914-4614-9837-F2C8ADA1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76AA6-9CCD-4DF6-BC79-A1AA6DA2D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B3DD4-0497-49A1-94DF-53A220195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23255-5F0B-4E95-B338-36EA24D93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EA039-88BB-47EC-BD25-9CC06681D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4302D-7A7A-42B1-96C7-71A4F3041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EE28B-917C-4204-AF35-51520AD49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4.jpeg" /><Relationship Id="rId4" Type="http://schemas.openxmlformats.org/officeDocument/2006/relationships/image" Target="../media/image19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02230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北师版数学七年级上册小结与复习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教材知识点回顾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重点难点解析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易错知识点梳理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练习题与自测题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教材知识点回顾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整数及其运算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整数的概念和性质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包括正整数、零和负整数的定义和性质，以及整数的大小比较。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整数的四则运算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掌握整数的加、减、乘、除运算，理解运算规则和运算律。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整数在实际问题中的应用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如温度、海拔高度的表示，以及用正负数表示具有相反意义的量等。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整式的加减运算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掌握整式的加法和减法运算法则，能进行简单的整式加减运算。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代数式的概念和性质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理解代数式是由数、字母和运算符号组成的数学表达式，掌握代数式的基本性质。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整式的概念和性质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了解整式是由数和字母通过有限次乘法、加法和减法得到的代数式，理解整式的次数、项数和系数等概念。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代数式与整式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一元一次方程的概念和解法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理解一元一次方程是只含有一个未知数且未知数的最高次数为1的方程，掌握一元一次方程的解法，包括移项、合并同类项和系数化为1等步骤。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能用一元一次方程解决简单的实际问题，如行程问题、工程问题和配套问题等。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角的初步认识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理解角的定义和相关概念，如角的度数、角的平分线等，掌握角的比较和运算方法。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相交线与平行线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了解相交线和平行线的概念和性质，理解垂线、垂线段和点到直线的距离等概念，掌握平行线的判定和性质。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几何图形的基本概念和性质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了解点、线、面等基本概念，理解直线、射线、线段等图形的性质和表示方法。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图形认识初步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重点难点解析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掌握整数的四则运算法则，特别是乘法和除法的运算规则。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理解整数运算中的交换律、结合律和分配律，并能灵活运用。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熟练掌握整数的混合运算，注意运算顺序和符号的处理。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整数运算技巧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掌握代数式的基本概念和性质，理解字母表示数的意义。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学会合并同类项和去括号的方法，能将复杂的代数式化简为简单的形式。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了解代数式的值和代入求值的方法，能根据已知条件求出代数式的值。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代数式化简方法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学会移项、合并同类项和系数化为1等解一元一次方程的基本步骤。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能根据实际问题建立一元一次方程模型，并求解方程解决问题。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理解一元一次方程的概念和性质，掌握等式的性质和方程的解集。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一元一次方程解法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图形性质与判定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掌握直线、射线、线段和角的基本概念和性质。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理解平行线和垂直线的概念和性质，掌握平行线和垂直线的判定方法。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了解三角形、四边形等基本图形的性质和判定方法，能根据已知条件进行推理和计算。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例题4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整数运算典型例题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计算$(-8) + 5 - (-3)$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计算$(-2) times 3 div (-6)$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计算$|-5| + (-3)^2 - sqrt{16}$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求$2x^2 - 3x + 1$当$x = -2$时的值。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例题1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化简$(3a^2 - 2ab) - (a^2 - ab)$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例题2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化简$(x + y)^2 - (x - y)^2$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例题4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已知$a + b = 5$，$ab = 3$，求$a^2 + b^2$的值。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代数式化简典型例题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某商店将某种服装按进价提高$35%$，然后打出“九折优惠酬宾，外送50元出租车费”的广告，结果每件服装仍获利208元，求每件服装的进价是多少元？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解方程$3x - 7 = 8$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解方程$frac{x}{2} - frac{x - 1}{3} = 1$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解方程$|2x - 1| = 5$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一元一次方程典型例题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画出两条直线，使它们之间的距离为2cm。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已知线段AB的长为5cm，点C在直线AB上，且BC的长为3cm，则线段AC的长为____cm。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已知$angle AOB = 70^circ$，$angle BOC = 40^circ$，且$OM$平分$angle AOC$，则$angle BOM =$____。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一个多边形的内角和是外角和的3倍，则这个多边形的边数是____。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图形认识典型例题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https://d.book118.com/096102230013010043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2024-09-10T20:12:55.522</cp:lastPrinted>
  <dcterms:created xsi:type="dcterms:W3CDTF">2024-09-10T12:12:55Z</dcterms:created>
  <dcterms:modified xsi:type="dcterms:W3CDTF">2024-09-10T12:12:57Z</dcterms:modified>
</cp:coreProperties>
</file>