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AAF29E-F2E2-42E3-B26C-D6B629995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9D5D40-66A2-4664-8360-483278BDD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041F12-3D66-4CCA-AB3E-A1B4624CF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84B898-C138-4925-B656-A016174AAA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57915F-9141-4A54-BCF9-575F9F71C1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53C614-905D-4AEF-903B-544EB82F29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60200C-3762-44E2-A34F-101917D629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951F1-4C65-4177-8D04-81B3BE90D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2795F9-69FA-4AD0-A733-38657EA3E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A7D16-60F6-4A69-B8A2-85245E761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229BF1-F184-409E-B578-81FDE9E16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10303200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弹力带训练对拉丁舞专项女大学生下肢力量影响的实验</a:t>
            </a:r>
          </a:p>
        </p:txBody>
      </p:sp>
      <p:sp>
        <p:nvSpPr>
          <p:cNvPr id="3" name="AutoShape 3"/>
          <p:cNvSpPr/>
          <p:nvPr/>
        </p:nvSpPr>
        <p:spPr>
          <a:xfrm>
            <a:off x="10513807" y="-1026997"/>
            <a:ext cx="2294965" cy="2294965"/>
          </a:xfrm>
          <a:prstGeom prst="ellipse">
            <a:avLst/>
          </a:prstGeom>
          <a:gradFill>
            <a:gsLst>
              <a:gs pos="0">
                <a:schemeClr val="accent1">
                  <a:alpha val="25000"/>
                  <a:lumMod val="20000"/>
                  <a:lumOff val="80000"/>
                </a:schemeClr>
              </a:gs>
              <a:gs pos="100000">
                <a:schemeClr val="accent2">
                  <a:alpha val="2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solidFill>
              <a:latin typeface="Microsoft Yahei"/>
              <a:ea typeface="Microsoft Yahei"/>
              <a:cs typeface="Microsoft Yahei"/>
            </a:endParaRPr>
          </a:p>
        </p:txBody>
      </p:sp>
      <p:sp>
        <p:nvSpPr>
          <p:cNvPr id="7" name="TextBox 7"/>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2023-11-12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弹力带训练与拉丁舞专项训练概述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实验过程与数据分析</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实验结果分析与讨论</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结论与展望</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6" name="AutoShape 6"/>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840928" y="4706112"/>
            <a:ext cx="689835" cy="689835"/>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346738"/>
            <a:ext cx="515576" cy="440418"/>
            <a:chOff x="454963" y="346738"/>
            <a:chExt cx="515576" cy="440418"/>
          </a:xfrm>
        </p:grpSpPr>
        <p:sp>
          <p:nvSpPr>
            <p:cNvPr id="3" name="AutoShape 3"/>
            <p:cNvSpPr/>
            <p:nvPr/>
          </p:nvSpPr>
          <p:spPr>
            <a:xfrm>
              <a:off x="454963" y="34968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75049" y="3467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125" y="34845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99768" y="35742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04945" y="35329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4963" y="46746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46451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4662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4751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4710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58523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58228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58400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59297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58883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70300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70005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70177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71074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70661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23" name="TextBox 23"/>
          <p:cNvSpPr txBox="1"/>
          <p:nvPr/>
        </p:nvSpPr>
        <p:spPr>
          <a:xfrm>
            <a:off x="970539" y="220043"/>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研究背景与意义</a:t>
            </a:r>
          </a:p>
        </p:txBody>
      </p:sp>
      <p:sp>
        <p:nvSpPr>
          <p:cNvPr id="24" name="AutoShape 24"/>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TextBox 2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拉丁舞是一种对下肢力量要求较高的舞蹈，而女大学生在舞蹈训练中往往面临下肢力量不足的问题。</a:t>
            </a:r>
          </a:p>
        </p:txBody>
      </p:sp>
      <p:sp>
        <p:nvSpPr>
          <p:cNvPr id="26" name="AutoShape 26"/>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弹力带训练是一种方便、实用的力量训练方法，对于提高下肢力量具有显著效果。</a:t>
            </a:r>
          </a:p>
        </p:txBody>
      </p:sp>
      <p:pic>
        <p:nvPicPr>
          <p:cNvPr id="28" name="Picture 28"/>
          <p:cNvPicPr>
            <a:picLocks noChangeAspect="1"/>
          </p:cNvPicPr>
          <p:nvPr/>
        </p:nvPicPr>
        <p:blipFill>
          <a:blip r:embed="rId2"/>
          <a:srcRect t="10467" b="10467"/>
          <a:stretch>
            <a:fillRect/>
          </a:stretch>
        </p:blipFill>
        <p:spPr>
          <a:xfrm>
            <a:off x="539110" y="1388509"/>
            <a:ext cx="2256056" cy="1267968"/>
          </a:xfrm>
          <a:prstGeom prst="rect">
            <a:avLst/>
          </a:prstGeom>
        </p:spPr>
      </p:pic>
      <p:pic>
        <p:nvPicPr>
          <p:cNvPr id="29" name="Picture 29"/>
          <p:cNvPicPr>
            <a:picLocks noChangeAspect="1"/>
          </p:cNvPicPr>
          <p:nvPr/>
        </p:nvPicPr>
        <p:blipFill>
          <a:blip r:embed="rId3"/>
          <a:srcRect t="7683" b="7683"/>
          <a:stretch>
            <a:fillRect/>
          </a:stretch>
        </p:blipFill>
        <p:spPr>
          <a:xfrm>
            <a:off x="9486879" y="3030193"/>
            <a:ext cx="2256056" cy="1267968"/>
          </a:xfrm>
          <a:prstGeom prst="rect">
            <a:avLst/>
          </a:prstGeom>
        </p:spPr>
      </p:pic>
      <p:sp>
        <p:nvSpPr>
          <p:cNvPr id="30" name="AutoShape 30"/>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研究旨在探究弹力带训练对拉丁舞专项女大学生下肢力量的影响，为舞蹈训练提供参考。</a:t>
            </a:r>
          </a:p>
        </p:txBody>
      </p:sp>
      <p:pic>
        <p:nvPicPr>
          <p:cNvPr id="32" name="Picture 32"/>
          <p:cNvPicPr>
            <a:picLocks noChangeAspect="1"/>
          </p:cNvPicPr>
          <p:nvPr/>
        </p:nvPicPr>
        <p:blipFill>
          <a:blip r:embed="rId4"/>
          <a:srcRect t="21899" b="21899"/>
          <a:stretch>
            <a:fillRect/>
          </a:stretch>
        </p:blipFill>
        <p:spPr>
          <a:xfrm>
            <a:off x="544772" y="4664094"/>
            <a:ext cx="2256056" cy="1267968"/>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探讨弹力带训练对拉丁舞专项女大学生下肢力量的影响。</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研究目的</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选取一定数量的拉丁舞专项女大学生，进行为期一学期的弹力带训练，对比训练前后下肢力量的变化。</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研究内容</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研究目的与内容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mt="70000"/>
          </a:blip>
          <a:srcRect l="24344" r="243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研究方法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采用文献资料法、实验法、数理统计法等多种方法进行研究。</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研究方法与实验设计</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实验设计</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选取某高校拉丁舞专项女大学生30人，进行为期16周的弹力带训练，每周3次，每次30分钟。实验前后分别测试受试者的下肢力量，包括爆发力、耐力、平衡能力等指标。</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数据处理</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使用SPSS软件对数据进行统计分析，包括描述性统计、配对样本t检验等方法。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弹力带训练与拉丁舞专项训练概述</a:t>
            </a:r>
          </a:p>
        </p:txBody>
      </p:sp>
      <p:sp>
        <p:nvSpPr>
          <p:cNvPr id="3" name="AutoShape 3"/>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6" name="AutoShape 6"/>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840928" y="4706112"/>
            <a:ext cx="689835" cy="689835"/>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弹力带是一种方便携带且可以提供不同阻力的训练工具，被广泛应用于各种运动训练中。</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弹力带训练能够有效地提高肌肉力量、耐力和柔韧性，同时对于减少肌肉疲劳也有积极作用。</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弹力带训练概述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拉丁舞是一种对全身协调性和灵活性要求较高的舞蹈，需要舞者具备良好的身体素质和技能。</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拉丁舞专项训练主要通过舞蹈动作的反复练习和体能训练来提高舞者的身体素质和技能水平。</a:t>
            </a:r>
          </a:p>
        </p:txBody>
      </p:sp>
      <p:sp>
        <p:nvSpPr>
          <p:cNvPr id="4" name="AutoShape 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拉丁舞专项训练概述</a:t>
            </a:r>
          </a:p>
        </p:txBody>
      </p:sp>
      <p:sp>
        <p:nvSpPr>
          <p:cNvPr id="25" name="AutoShape 25"/>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spcBef>
                <a:spcPts val="450"/>
              </a:spcBef>
              <a:defRPr/>
            </a:pPr>
            <a:endParaRPr lang="en-US" sz="1100"/>
          </a:p>
        </p:txBody>
      </p:sp>
      <p:sp>
        <p:nvSpPr>
          <p:cNvPr id="26" name="AutoShape 26"/>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8" name="Connector 28"/>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29" name="AutoShape 29"/>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2" name="Connector 32"/>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2">
            <a:alphaModFix amt="70000"/>
          </a:blip>
          <a:srcRect l="14875" r="14875"/>
          <a:stretch>
            <a:fillRect/>
          </a:stretch>
        </p:blipFill>
        <p:spPr>
          <a:xfrm>
            <a:off x="7803289" y="1299241"/>
            <a:ext cx="3679824" cy="4906431"/>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23" name="TextBox 23"/>
          <p:cNvSpPr txBox="1"/>
          <p:nvPr/>
        </p:nvSpPr>
        <p:spPr>
          <a:xfrm>
            <a:off x="970539"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实验对象与实验条件</a:t>
            </a:r>
          </a:p>
        </p:txBody>
      </p:sp>
      <p:sp>
        <p:nvSpPr>
          <p:cNvPr id="24" name="AutoShape 24"/>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实验时间为8周，每周进行3次训练，每次训练时长为60分钟。</a:t>
            </a:r>
          </a:p>
        </p:txBody>
      </p:sp>
      <p:sp>
        <p:nvSpPr>
          <p:cNvPr id="28" name="TextBox 2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实验条件为将女大学生随机分为两组，一组接受弹力带训练（实验组），另一组接受传统拉丁舞训练（对照组）。</a:t>
            </a:r>
          </a:p>
        </p:txBody>
      </p:sp>
      <p:pic>
        <p:nvPicPr>
          <p:cNvPr id="29" name="Picture 29"/>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30" name="Picture 30"/>
          <p:cNvPicPr>
            <a:picLocks noChangeAspect="1"/>
          </p:cNvPicPr>
          <p:nvPr/>
        </p:nvPicPr>
        <p:blipFill>
          <a:blip r:embed="rId3"/>
          <a:srcRect l="9676" r="9676"/>
          <a:stretch>
            <a:fillRect/>
          </a:stretch>
        </p:blipFill>
        <p:spPr>
          <a:xfrm>
            <a:off x="4710987" y="1771933"/>
            <a:ext cx="2672865" cy="2203993"/>
          </a:xfrm>
          <a:prstGeom prst="roundRect">
            <a:avLst/>
          </a:prstGeom>
        </p:spPr>
      </p:pic>
      <p:pic>
        <p:nvPicPr>
          <p:cNvPr id="31" name="Picture 31"/>
          <p:cNvPicPr>
            <a:picLocks noChangeAspect="1"/>
          </p:cNvPicPr>
          <p:nvPr/>
        </p:nvPicPr>
        <p:blipFill>
          <a:blip r:embed="rId4"/>
          <a:srcRect l="9424" r="9424"/>
          <a:stretch>
            <a:fillRect/>
          </a:stretch>
        </p:blipFill>
        <p:spPr>
          <a:xfrm>
            <a:off x="8486661" y="1771933"/>
            <a:ext cx="2672865" cy="2203993"/>
          </a:xfrm>
          <a:prstGeom prst="roundRect">
            <a:avLst/>
          </a:prstGeom>
        </p:spPr>
      </p:pic>
      <p:sp>
        <p:nvSpPr>
          <p:cNvPr id="32" name="TextBox 3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实验对象为拉丁舞专项女大学生，年龄在18-25岁之间，身体健康，无重大疾病。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实验过程与数据分析</a:t>
            </a:r>
          </a:p>
        </p:txBody>
      </p:sp>
      <p:sp>
        <p:nvSpPr>
          <p:cNvPr id="3" name="AutoShape 3"/>
          <p:cNvSpPr/>
          <p:nvPr/>
        </p:nvSpPr>
        <p:spPr>
          <a:xfrm>
            <a:off x="10513807" y="-1026997"/>
            <a:ext cx="2294965" cy="2294965"/>
          </a:xfrm>
          <a:prstGeom prst="ellipse">
            <a:avLst/>
          </a:prstGeom>
          <a:gradFill>
            <a:gsLst>
              <a:gs pos="0">
                <a:schemeClr val="accent1">
                  <a:alpha val="66000"/>
                  <a:lumMod val="20000"/>
                  <a:lumOff val="80000"/>
                </a:schemeClr>
              </a:gs>
              <a:gs pos="100000">
                <a:schemeClr val="accent2">
                  <a:alpha val="66000"/>
                </a:schemeClr>
              </a:gs>
            </a:gsLst>
            <a:lin ang="63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07413" y="4445598"/>
            <a:ext cx="2294965" cy="2294965"/>
          </a:xfrm>
          <a:prstGeom prst="ellipse">
            <a:avLst/>
          </a:prstGeom>
          <a:gradFill>
            <a:gsLst>
              <a:gs pos="0">
                <a:schemeClr val="accent1">
                  <a:alpha val="25000"/>
                  <a:lumMod val="20000"/>
                  <a:lumOff val="80000"/>
                </a:schemeClr>
              </a:gs>
              <a:gs pos="100000">
                <a:schemeClr val="accent2">
                  <a:alpha val="2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6" name="AutoShape 6"/>
          <p:cNvSpPr/>
          <p:nvPr/>
        </p:nvSpPr>
        <p:spPr>
          <a:xfrm>
            <a:off x="530711" y="774551"/>
            <a:ext cx="493417" cy="493417"/>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840928" y="4706112"/>
            <a:ext cx="689835" cy="689835"/>
          </a:xfrm>
          <a:prstGeom prst="ellipse">
            <a:avLst/>
          </a:prstGeom>
          <a:gradFill>
            <a:gsLst>
              <a:gs pos="0">
                <a:schemeClr val="accent1">
                  <a:alpha val="65000"/>
                  <a:lumMod val="20000"/>
                  <a:lumOff val="80000"/>
                </a:schemeClr>
              </a:gs>
              <a:gs pos="100000">
                <a:schemeClr val="accent2">
                  <a:alpha val="65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实验设计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将10名女大学生随机分为两组，实验组和对照组，每组5人。实验组进行为期8周的弹力带训练，每周训练3次，每次训练30分钟。对照组不进行弹力带训练。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选取实验对象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选取10名拉丁舞专项女大学生，年龄在18-22岁之间，身体健康，无重大疾病。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训练内容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实验组女大学生在训练中使用弹力带进行下肢力量训练，包括深蹲、箭步蹲、小腿提踵等动作，每个动作做3组，每组12-15次。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4083" r="14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042" r="130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750" r="15750"/>
          <a:stretch>
            <a:fillRect/>
          </a:stretch>
        </p:blipFill>
        <p:spPr>
          <a:xfrm>
            <a:off x="9121095" y="1416742"/>
            <a:ext cx="1475427" cy="1475427"/>
          </a:xfrm>
          <a:prstGeom prst="ellipse">
            <a:avLst/>
          </a:prstGeom>
        </p:spPr>
      </p:pic>
      <p:grpSp>
        <p:nvGrpSpPr>
          <p:cNvPr id="20" name="Group 20"/>
          <p:cNvGrpSpPr/>
          <p:nvPr/>
        </p:nvGrpSpPr>
        <p:grpSpPr>
          <a:xfrm>
            <a:off x="454963" y="224818"/>
            <a:ext cx="515576" cy="440418"/>
            <a:chOff x="454963" y="224818"/>
            <a:chExt cx="515576" cy="440418"/>
          </a:xfrm>
        </p:grpSpPr>
        <p:sp>
          <p:nvSpPr>
            <p:cNvPr id="21" name="AutoShape 2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41" name="TextBox 4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实验过程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数据收集</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在实验开始前、实验过程中及实验结束后，对实验对象进行下肢力量的测试，包括爆发力、耐力、稳定性等指标。</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数据整理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将收集到的数据进行整理，分别计算出实验组和对照组在各个指标上的平均值、标准差等统计指标。</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实验数据收集与整理</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数据分析方法与结果呈现</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采用配对t检验、方差分析等方法对数据进行统计分析，以检验弹力带训练对拉丁舞专项女大学生下肢力量的影响。</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数据分析方法</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经过8周的弹力带训练，实验组女大学生的下肢力量得到了显著提高，与对照组相比，实验组在爆发力、耐力、稳定性等指标上均表现出显著优势。具体数据如表1所示</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结果呈现</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https://d.book118.com/096103032002010051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2024-09-16T14:26:08.408</cp:lastPrinted>
  <dcterms:created xsi:type="dcterms:W3CDTF">2024-09-16T06:26:08Z</dcterms:created>
  <dcterms:modified xsi:type="dcterms:W3CDTF">2024-09-16T06:26:10Z</dcterms:modified>
</cp:coreProperties>
</file>