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D1A4D-4641-403D-8C4B-7E76CFD61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56E05-51BB-4C41-A40D-923E141E4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657AC-CB47-4D97-B71F-6F3BB8778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1688A-13F1-40A8-93F6-3161BA6AF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83E0B6-1887-4993-8B69-500F79313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EE28D7-5798-4255-9CDA-117D983C8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2BCE71-68CA-4739-AEDA-E6FF09B97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F89B7-33D6-46BA-9F0C-08082A77E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C44A9-5DCB-4673-A33C-46537B74C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20344-3A76-4955-B9D9-16D8CCC1D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B8BCA-7EF1-42BB-98AD-20B43209D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03033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纺织品文物保护修复与研究现状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纺织品文物保护概述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纺织品文物保护修复技术与方法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纺织品文物研究内容与成果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当前面临挑战与问题剖析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纺织品文物保护概述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790" r="397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34" r="326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纺织品文物是指历史上遗留下来的，具有历史、艺术、科学价值的纺织品类物质文化遗产。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根据材质、工艺、年代等标准，纺织品文物可分为丝织品、毛织品、棉织品、麻织品等。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纺织品文物定义与分类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纺织品文物是历史的见证，能够反映当时社会的政治、经济、文化状况，对于研究历史具有重要意义。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历史价值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纺织品文物往往具有精美的图案和细腻的工艺，代表了当时的艺术水平和审美观念，具有极高的艺术价值。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艺术价值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纺织品文物的材质、工艺等反映了当时的科技水平和生产能力，对于研究科技发展史具有重要价值。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纺织品文物保护意义与价值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纺织品文物保护工作起步较晚，但近年来得到了越来越多的关注和重视。目前，国内已经建立了一批专业的纺织品文物保护机构和研究团队，开展了大量的保护修复和研究工作。同时，国家也出台了一系列相关政策和法规，为纺织品文物保护提供了有力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纺织品文物保护工作相对较为成熟，特别是在欧洲和北美地区。这些地区拥有众多的博物馆和私人收藏家，对于纺织品文物的保护和研究投入了大量的人力、物力和财力。同时，国外还建立了完善的纺织品文物保护法规和标准体系，为保护工作提供了有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国内外纺织品文物保护现状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纺织品文物保护修复技术与方法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采用适当清洗剂和方法，去除纺织品文物表面污渍和杂质。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清洗去污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500" r="20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补缀加固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染色复原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对破损、残缺部位进行补缀，使用相同或相似材质、颜色的线材进行加固。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运用传统染色技艺，对褪色、变色部位进行复原处理。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传统修复技术与方法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高科技检测设备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运用X射线、红外线等高科技检测设备，对纺织品文物进行无损检测，了解其内部结构、材质等信息。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通过三维扫描、数字摄影等技术，对纺织品文物进行数字化保存和展示，为修复提供精确数据支持。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运用新型合成纤维、生物材料等，对纺织品文物进行加固、补缀等处理，提高修复效果。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现代科技在修复中应用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民族服饰保护修复经验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分享民族服饰类纺织品文物的保护修复经验，涉及材质识别、清洗保养、传统工艺传承等方面。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纺织品文物预防性保护策略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探讨纺织品文物预防性保护的重要性，提出针对不同类型纺织品的保存环境控制、日常维护保养等策略建议。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古代丝织品修复案例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介绍针对古代丝织品文物的修复案例，包括清洗、加固、染色等处理过程及效果评估。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修复案例分析与经验分享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纺织品文物研究内容与成果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https://d.book118.com/096103033010010042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2024-09-09T06:04:02.792</cp:lastPrinted>
  <dcterms:created xsi:type="dcterms:W3CDTF">2024-09-08T22:04:02Z</dcterms:created>
  <dcterms:modified xsi:type="dcterms:W3CDTF">2024-09-08T22:04:04Z</dcterms:modified>
</cp:coreProperties>
</file>