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BMPDW+MS-UIGothic"/>
      <p:regular r:id="rId15"/>
    </p:embeddedFont>
    <p:embeddedFont>
      <p:font typeface="NOOTCV+TIVOVT+ArialMT"/>
      <p:regular r:id="rId16"/>
    </p:embeddedFont>
    <p:embeddedFont>
      <p:font typeface="GUHIWM+OWWADD+MicrosoftYaHei-Bold"/>
      <p:regular r:id="rId17"/>
    </p:embeddedFont>
    <p:embeddedFont>
      <p:font typeface="PHJQAS+RMUOAJ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094AD-7211-49E7-AFD1-A9B299B6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72E06-9551-4155-BAE5-F8B19CD73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F26AC-668F-4FAF-8CB3-12A9C7EA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2BA11-54FF-4322-BAF7-23A6BA2D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F6D27-F47F-4646-A317-EB6B37C4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C0B946-897A-49A3-B508-FEE753F7F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687D3-9DC7-4B34-B373-F1795AF7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E5179-B965-4FD0-BFAD-D1FE9C24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704D4-89CF-48F7-BECF-F3DA22EFA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3C6B-7EC1-4AE8-9D6F-8CEB8326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DBDA-E2FF-42AA-B841-8121D2BA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0401503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JBMPDW+MS-UIGothic"/>
                <a:cs typeface="JBMPDW+MS-UIGothic"/>
              </a:rPr>
              <a:t>人教版一年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级</a:t>
            </a:r>
            <a:r>
              <a:rPr sz="5150">
                <a:solidFill>
                  <a:srgbClr val="0084FF"/>
                </a:solidFill>
                <a:latin typeface="JBMPDW+MS-UIGothic"/>
                <a:cs typeface="JBMPDW+MS-UIGothic"/>
              </a:rPr>
              <a:t>下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JBMPDW+MS-UIGothic"/>
                <a:cs typeface="JBMPDW+MS-UIGothic"/>
              </a:rPr>
              <a:t>找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84FF"/>
                </a:solidFill>
                <a:latin typeface="JBMPDW+MS-UIGothic"/>
                <a:cs typeface="JBMPDW+MS-UIGothic"/>
              </a:rPr>
              <a:t>律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JBMPDW+MS-UIGothic"/>
                <a:cs typeface="JBMPD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881454" cy="35277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新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课讲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堂活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程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OOTCV+TIVOVT+ArialMT"/>
                <a:cs typeface="NOOTCV+TIVOVT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84FF"/>
                </a:solidFill>
                <a:latin typeface="JBMPDW+MS-UIGothic"/>
                <a:cs typeface="JBMPDW+MS-UIGothic"/>
              </a:rPr>
              <a:t>后作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GUHIWM+OWWADD+MicrosoftYaHei-Bold"/>
                <a:cs typeface="GUHIWM+OWWAD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GUHIWM+OWWADD+MicrosoftYaHei-Bold"/>
                <a:cs typeface="GUHIWM+OWWAD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800" spc="23">
                <a:solidFill>
                  <a:srgbClr val="0084FF"/>
                </a:solidFill>
                <a:latin typeface="JBMPDW+MS-UIGothic"/>
                <a:cs typeface="JBMPDW+MS-UIGothic"/>
              </a:rPr>
              <a:t>程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3800">
                <a:solidFill>
                  <a:srgbClr val="0084FF"/>
                </a:solidFill>
                <a:latin typeface="JBMPDW+MS-UIGothic"/>
                <a:cs typeface="JBMPDW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程背景介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UHIWM+OWWADD+MicrosoftYaHei-Bold"/>
                <a:cs typeface="GUHIWM+OWWAD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人教版一年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下的学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生，主要目的是帮助他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掌握找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律的能力。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GUHIWM+OWWADD+MicrosoftYaHei-Bold"/>
                <a:cs typeface="GUHIWM+OWWADD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律是数学中非常重要的思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能力，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于一年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学生来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，掌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种能力有助于提高数学学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JBMPDW+MS-UIGothic"/>
                <a:cs typeface="JBMPDW+MS-UIGothic"/>
              </a:rPr>
              <a:t>趣和效果。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程目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明确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学生了解什么是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律，如何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培养学生的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察能力。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学会找到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定序列中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律，并运用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29971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展示一些有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片或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物，引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学生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其中的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律，并提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：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能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看出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片或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物有什么共同特点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吗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？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0356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学生回答后，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一步提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：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着自己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造一些有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片或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吗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？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55637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以上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，引出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程的主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：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</a:t>
            </a:r>
            <a:r>
              <a:rPr sz="1500">
                <a:solidFill>
                  <a:srgbClr val="FFFFFF"/>
                </a:solidFill>
                <a:latin typeface="PHJQAS+RMUOAJ+MicrosoftYaHei"/>
                <a:cs typeface="PHJQAS+RMUOAJ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学生了解本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程的学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GUHIWM+OWWADD+MicrosoftYaHei-Bold"/>
                <a:cs typeface="GUHIWM+OWWAD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GUHIWM+OWWADD+MicrosoftYaHei-Bold"/>
                <a:cs typeface="GUHIWM+OWWADD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JBMPDW+MS-UIGothic"/>
                <a:cs typeface="JBMPDW+MS-UIGothic"/>
              </a:rPr>
              <a:t>新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课讲</a:t>
            </a:r>
            <a:r>
              <a:rPr sz="3800">
                <a:solidFill>
                  <a:srgbClr val="0084FF"/>
                </a:solidFill>
                <a:latin typeface="JBMPDW+MS-UIGothic"/>
                <a:cs typeface="JBMPDW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律概念引入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什么是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3869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律是事物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展的必然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和内在本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律在生活中的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用广泛，如日夜交替、四季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FFFFFF"/>
                </a:solidFill>
                <a:latin typeface="JBMPDW+MS-UIGothic"/>
                <a:cs typeface="JBMPDW+MS-UIGothic"/>
              </a:rPr>
              <a:t>回等。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型解析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UHIWM+OWWADD+MicrosoftYaHei-Bold"/>
                <a:cs typeface="GUHIWM+OWWAD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UHIWM+OWWADD+MicrosoftYaHei-Bold"/>
                <a:cs typeface="GUHIWM+OWWAD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UHIWM+OWWADD+MicrosoftYaHei-Bold"/>
                <a:cs typeface="GUHIWM+OWWAD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BMPDW+MS-UIGothic"/>
                <a:cs typeface="JBMPDW+MS-UIGothic"/>
              </a:rPr>
              <a:t>数学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84FF"/>
                </a:solidFill>
                <a:latin typeface="JBMPDW+MS-UIGothic"/>
                <a:cs typeface="JBMPDW+MS-UIGothic"/>
              </a:rPr>
              <a:t>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BMPDW+MS-UIGothic"/>
                <a:cs typeface="JBMPDW+MS-UIGothic"/>
              </a:rPr>
              <a:t>自然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84FF"/>
                </a:solidFill>
                <a:latin typeface="JBMPDW+MS-UIGothic"/>
                <a:cs typeface="JBMPDW+MS-UIGothic"/>
              </a:rPr>
              <a:t>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JBMPDW+MS-UIGothic"/>
                <a:cs typeface="JBMPDW+MS-UIGothic"/>
              </a:rPr>
              <a:t>社会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2000">
                <a:solidFill>
                  <a:srgbClr val="0084FF"/>
                </a:solidFill>
                <a:latin typeface="JBMPDW+MS-UIGothic"/>
                <a:cs typeface="JBMPDW+MS-UIGothic"/>
              </a:rPr>
              <a:t>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指数学概念、公式、运算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等所体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出来的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指自然界中生物、物理、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化学等自然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象所体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指人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展的必然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和内在本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找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JBMPDW+MS-UIGothic"/>
                <a:cs typeface="JBMPDW+MS-UIGothic"/>
              </a:rPr>
              <a:t>律方法介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实验</a:t>
            </a:r>
            <a:r>
              <a:rPr sz="2300">
                <a:solidFill>
                  <a:srgbClr val="0084FF"/>
                </a:solidFill>
                <a:latin typeface="JBMPDW+MS-UIGothic"/>
                <a:cs typeface="JBMPDW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过实验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操作，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实验过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程中出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化，找出其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观</a:t>
            </a:r>
            <a:r>
              <a:rPr sz="2300" spc="25">
                <a:solidFill>
                  <a:srgbClr val="0084FF"/>
                </a:solidFill>
                <a:latin typeface="JBMPDW+MS-UIGothic"/>
                <a:cs typeface="JBMPDW+MS-UIGothic"/>
              </a:rPr>
              <a:t>察法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察事物的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化，找出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其内在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JBMPDW+MS-UIGothic"/>
                <a:cs typeface="JBMPDW+MS-UIGothic"/>
              </a:rPr>
              <a:t>推理法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已知的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出其他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JBMPDW+MS-UIGothic"/>
                <a:cs typeface="JBMPDW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https://d.book118.com/096104015032010052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JBMPDW+MS-UIGothic</vt:lpstr>
      <vt:lpstr>SimSun</vt:lpstr>
      <vt:lpstr>NOOTCV+TIVOVT+ArialMT</vt:lpstr>
      <vt:lpstr>Times New Roman</vt:lpstr>
      <vt:lpstr>GUHIWM+OWWADD+MicrosoftYaHei-Bold</vt:lpstr>
      <vt:lpstr>PHJQAS+RMUOAJ+MicrosoftYaHei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2024-09-18T09:21:30.044</cp:lastPrinted>
  <dcterms:created xsi:type="dcterms:W3CDTF">2024-09-18T01:21:30Z</dcterms:created>
  <dcterms:modified xsi:type="dcterms:W3CDTF">2024-09-18T01:21:31Z</dcterms:modified>
</cp:coreProperties>
</file>