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AB0375-ED4C-4240-8A4A-47C6AEC619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FAE4A1-E323-49E5-8A5D-9C510B0735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1CFD04-A1BA-42F8-9F8F-E3627E11C7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8B5BC6-EB19-42F6-93B0-6811D511A1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359D843-E912-4062-9E3E-EBB9C6750D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64576F6-25C1-4E12-9977-9B36ADD893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256A08A-0C34-4037-BF0A-9B836629BE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8C27A0-2352-433A-B10D-3F442ABA69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2E97BE-FB7A-4FD9-9A36-D4D31CA62F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969B5F-E30D-49B6-8240-7982287EEB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C5FF08-B9A4-4446-9B67-F0FBC82926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6.jpeg" /><Relationship Id="rId3" Type="http://schemas.openxmlformats.org/officeDocument/2006/relationships/image" Target="../media/image27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6105035003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物业年度工作计划表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endParaRPr lang="en-US" sz="2025">
              <a:solidFill>
                <a:schemeClr val="dk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工作计划概述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客户服务计划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设施管理计划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工作计划概述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通过制定详细的工作计划，确保物业工作的高效、有序进行，提高业主满意度。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提高物业服务水平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加强内部管理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应对市场变化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73" r="1257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规范物业工作流程，提高工作效率，降低运营成本。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根据市场趋势和业主需求，调整服务策略，提升物业品牌竞争力。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涵盖物业管理、维修、保养、绿化、安保等多个方面。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服务范围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着重关注设施设备的维护保养、公共区域的清洁绿化、业主投诉处理及社区文化建设等。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工作重点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以年度为周期，制定具体的工作计划和时间表，确保各项工作的顺利进行。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时间安排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范围和重点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客户服务计划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建立健全客户服务标准和流程，确保服务质量和效率。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加强员工培训，提高员工服务意识和技能水平。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定期开展服务质量检查和评估，及时发现和解决问题。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提升服务质量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19" b="263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加强客户关系维护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建立完善的客户档案，及时了解客户需求和反馈。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定期与客户进行沟通，加强与客户的联系和互动。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及时处理客户投诉和建议，积极改进服务质量。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通过多种渠道进行宣传和推广，提高业主参与度和调查覆盖面。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对调查结果进行分析和评估，及时发现问题并采取改进措施。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15892" r="15892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4522" r="4522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5892" r="15892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制定业主满意度调查方案，明确调查目的和内容。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推进业主满意度调查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设施管理计划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9741" r="9741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建立设施档案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对各项设施建立详细的档案，记录设施的基本信息、维护记录、故障处理等信息，以便随时掌握设施的运行状况。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制定设施检查和维护计划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根据设施的使用频率和重要性，制定年度、季度和月度的检查和维护计划。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落实责任人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明确各项设施检查和维护工作的责任人，确保计划得以有效执行。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定期检查和维护设施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评估现有设施设备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对现有设施设备进行评估，了解其性能、使用寿命和是否需要更新或升级。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制定更新和升级计划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根据评估结果，制定设施设备的更新和升级计划，包括采购、安装和调试等环节。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落实资金和人员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确保更新和升级计划所需的资金和人员得以落实，以保证计划的顺利实施。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更新和升级设施设备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651" r="2265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根据国家相关政策和公司实际情况，制定节能减排的年度目标。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制定节能减排目标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积极推广先进的节能技术和设备，提高能源利用效率，减少能源浪费。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推广节能技术和设备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建立完善的能源管理制度，加强能源计量和统计分析工作，及时发现和解决能源浪费问题。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加强能源管理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通过开展各种形式的宣传教育活动，提高员工的节能意识和环保意识，形成全员参与节能减排的良好氛围。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开展宣传教育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推进节能减排工作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安全管理计划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安排专人对小区公共区域、设施设备等进行定时巡查，确保安全无死角。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每日定时巡查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定期检查监控设备运行情况，确保设备完好、图像清晰，提高安全防范能力。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监控设备维护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定期开展安全隐患排查工作，对发现的问题及时整改，确保小区安全。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安全隐患排查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加强安全巡查和监管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根据小区实际情况，制定完善的应急预案，明确应急处理流程和责任人。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完善应急预案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定期组织应急演练，提高员工和业主的应急处理能力和自救互救能力。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开展应急演练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与当地消防、公安等部门保持密切联系，及时获取相关政策和信息，提高应急处理效率。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加强与相关部门合作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提升应急处理能力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安全培训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定期组织安全培训活动，邀请专业人士进行授课，提高员工的安全技能和防范意识。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安全知识宣传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通过宣传栏、微信公众号等多种渠道，向业主和员工普及安全知识，提高安全意识。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安全文化活动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开展安全文化月、安全知识竞赛等活动，营造关注安全、重视安全的氛围。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推进安全宣传和培训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财务管理计划</a:t>
            </a: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https://d.book118.com/096105035003010054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2024-09-20T22:55:38.612</cp:lastPrinted>
  <dcterms:created xsi:type="dcterms:W3CDTF">2024-09-20T14:55:38Z</dcterms:created>
  <dcterms:modified xsi:type="dcterms:W3CDTF">2024-09-20T14:55:40Z</dcterms:modified>
</cp:coreProperties>
</file>