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69C17-B00A-4070-A501-B3FE100E9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E6505-F218-40BE-BDBE-0BB7B4C3A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07630-6662-4886-A20C-90291C2E8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5AC88-0128-4DD1-A2A9-19E7F0049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AA7DED-0000-4BE4-B41D-997D74E20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E14C7C-DA7E-469F-8E6B-4D933C9DF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708B76-2681-4104-B5A5-B5616F427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079DA-FB74-42A4-A9D0-55C5CAF0E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F1E18-26BE-4AA6-A0C9-925B02863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2E2DA-98FE-4C7B-B884-A9E0AD6C1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65D39-0423-4BD3-88CF-9246066DD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1223304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创建乡镇卫生院产科建设合格县省级复评方法与要求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复评标准与要求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复评方法与流程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确保乡镇卫生院产科建设达到合格标准，提升基层医疗服务水平，保障母婴健康。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随着国家对基层医疗的重视，乡镇卫生院产科建设成为重要议题。为确保建设质量，需进行定期的复评工作。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通过复评，可以及时发现和纠正乡镇卫生院产科建设中的问题，确保其功能和服务的有效性。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复评不仅有助于提升乡镇卫生院产科的服务质量，还能为其他基层医疗机构提供参考和借鉴，推动基层医疗服务的整体发展。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复评的重要性和意义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复评标准与要求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乡镇卫生院产科应具备基本的医疗设备，如产床、胎儿监护仪、消毒设备等，确保满足接生和急救需求。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497" r="949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提供舒适、安全的病房环境，包括良好的通风、适宜的温度和湿度控制，以及必要的卫生和安全设施。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合理规划产科的布局，确保流程顺畅，便于医护人员迅速应对紧急情况。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硬件设施要求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医护人员应具备相应的资质认证，如医师执业证书、护士执业证书等，确保专业水平。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资质认证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合理配置医护人员数量，以满足产科日常运作和高峰期的需求，同时确保工作负荷适度。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定期开展医护人员的培训和进修活动，提高专业技能和服务质量。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培训与进修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医护人员资质与配置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诊疗流程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制定并优化产科诊疗流程，确保诊疗过程规范、高效，提高患者满意度。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强化医疗安全意识，实施严格的感染控制和医疗差错防范措施，降低医疗风险。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医护人员应具备良好的服务态度，尊重患者权益，关注患者需求，提供人性化的服务。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服务质量与安全标准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复评方法与流程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资料审查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审查乡镇卫生院产科建设合格县的申报材料，包括但不限于医院资质、人员配备、设备设施、服务流程等。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核实申报材料的真实性和完整性，确保所有资料符合国家和省级相关规定。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对申报材料进行分类整理，为后续现场考察和患者满意度调查提供基础资料。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https://d.book118.com/096112233041010034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2024-09-03T07:25:03.393</cp:lastPrinted>
  <dcterms:created xsi:type="dcterms:W3CDTF">2024-09-02T23:25:03Z</dcterms:created>
  <dcterms:modified xsi:type="dcterms:W3CDTF">2024-09-02T23:25:05Z</dcterms:modified>
</cp:coreProperties>
</file>