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960AEB-360E-4558-9373-FEDE7BF8B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E195B-FA2E-40DE-9098-D02666102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CDC4B5-F731-44FD-A5B5-E52764FCC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D58C95-4FDC-4666-BDCB-835382A8E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9075B0-854C-419E-B9B4-5890D611B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1C6892-0CB8-48BE-9318-7B4A5563C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099888-CB4F-4D8B-8277-7D68D035E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646976-17DB-4877-A901-CD26A88B8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CC8F83-6742-438E-A6B0-75B71C6AA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E674D-838B-4FFB-B09B-220D4A6DD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42FA66-43E9-4A0A-B285-B47814F81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11502503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境外人员住宿登记和出入境证件介绍与识别\n## 1.境外人员住宿登记概述\n### 1.1境外人员住宿登记的重要性\n### 1.2境外人员住宿登记的法律依据\n### 1.3境外人员住宿登记的实施主体\n## 2.境外人员出入境证件介绍\n### 2.1护照：国际通用的旅行证件\n### 2.2签证：入境许可证明\n### 2.3其他出入境证件：特殊身份和情况的证明\n## 3.境外人员住宿登记实务操作\n### 3.1住宿登记流程与注意事项\n### 3.2住宿登记中的信息核对与安全管理\n### 3.3住宿登记后的管理与服务\n## 4.出入境证件的识别技巧与方法\n### 4.1护照的识别方法与技巧\n### 4.2签证的识别方法与技巧\n### 4.3其他出入境证件的识别方法与技巧\n## 5.境外人员住宿登记与出入境证件管理的挑战与对策\n### 5.1面临的挑战与问题\n### 5.2加强管理的对策与建议\n### 5.3提高境外人员管理水平的展望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700"/>
              <a:t>境外人员住宿登记和出入境证件介绍与识别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境外人员住宿登记概述</a:t>
            </a:r>
            <a:endParaRPr/>
          </a:p>
        </p:txBody>
      </p:sp>
      <p:sp>
        <p:nvSpPr>
          <p:cNvPr id="12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68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69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70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防止境外人员非法活动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预防和打击跨境犯罪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保障国家安全和公共利益</a:t>
                </a:r>
                <a:endParaRPr/>
              </a:p>
            </p:txBody>
          </p:sp>
          <p:sp>
            <p:nvSpPr>
              <p:cNvPr id="1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维护国家安全和社会稳定</a:t>
                </a:r>
                <a:endParaRPr/>
              </a:p>
            </p:txBody>
          </p:sp>
        </p:grpSp>
        <p:grpSp>
          <p:nvGrpSpPr>
            <p:cNvPr id="173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7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为境外人员提供良好的住宿环境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促进国际间的人员交流和合作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提高我国的国际地位和影响力</a:t>
                </a:r>
                <a:endParaRPr/>
              </a:p>
            </p:txBody>
          </p:sp>
          <p:sp>
            <p:nvSpPr>
              <p:cNvPr id="175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促进交流与合作</a:t>
                </a:r>
                <a:endParaRPr/>
              </a:p>
            </p:txBody>
          </p:sp>
          <p:sp>
            <p:nvSpPr>
              <p:cNvPr id="176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7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78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防止境外人员侵犯境内公民权益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保护境内公民的人身和财产安全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维护社会秩序和公共安全</a:t>
                </a:r>
                <a:endParaRPr/>
              </a:p>
            </p:txBody>
          </p:sp>
          <p:sp>
            <p:nvSpPr>
              <p:cNvPr id="179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保护境内公民权益</a:t>
                </a:r>
                <a:endParaRPr/>
              </a:p>
            </p:txBody>
          </p:sp>
          <p:sp>
            <p:nvSpPr>
              <p:cNvPr id="180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境外人员住宿登记的重要性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《中华人民共和国出境入境管理法》</a:t>
                </a:r>
                <a:endParaRPr/>
              </a:p>
            </p:txBody>
          </p:sp>
          <p:sp>
            <p:nvSpPr>
              <p:cNvPr id="1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规定境外人员在中国境内住宿应当办理住宿登记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明确了住宿登记的法律责任和处罚措施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为境外人员住宿登记提供了法律依据</a:t>
                </a:r>
                <a:endParaRPr/>
              </a:p>
            </p:txBody>
          </p:sp>
          <p:sp>
            <p:nvSpPr>
              <p:cNvPr id="18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《中华人民共和国治安管理处罚法》</a:t>
                </a:r>
                <a:endParaRPr/>
              </a:p>
            </p:txBody>
          </p:sp>
          <p:sp>
            <p:nvSpPr>
              <p:cNvPr id="1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对违反住宿登记规定的境外人员进行处罚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保护境内公民的合法权益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维护社会治安和公共安全</a:t>
                </a:r>
                <a:endParaRPr/>
              </a:p>
            </p:txBody>
          </p:sp>
          <p:sp>
            <p:nvSpPr>
              <p:cNvPr id="19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境外人员住宿登记的法律依据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公安机关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负责境外人员住宿登记的监督管理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对违反住宿登记规定的境外人员进行处罚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保障国家安全和社会稳定</a:t>
                </a:r>
                <a:endParaRPr/>
              </a:p>
            </p:txBody>
          </p:sp>
          <p:pic>
            <p:nvPicPr>
              <p:cNvPr id="2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住宿单位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负责为境外人员提供住宿服务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协助公安机关办理住宿登记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保护境内公民的合法权益</a:t>
                </a:r>
                <a:endParaRPr/>
              </a:p>
            </p:txBody>
          </p:sp>
          <p:pic>
            <p:nvPicPr>
              <p:cNvPr id="21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境外人员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应当按规定办理住宿登记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遵守中国的法律法规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保护自身合法权益</a:t>
                </a:r>
                <a:endParaRPr/>
              </a:p>
            </p:txBody>
          </p:sp>
          <p:pic>
            <p:nvPicPr>
              <p:cNvPr id="21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境外人员住宿登记的实施主体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境外人员出入境证件介绍</a:t>
            </a:r>
            <a:endParaRPr/>
          </a:p>
        </p:txBody>
      </p:sp>
      <p:sp>
        <p:nvSpPr>
          <p:cNvPr id="22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2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2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护照的定义和种类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证明持有者的国籍和身份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国际通用的旅行证件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由各国政府颁发</a:t>
                </a:r>
                <a:endParaRPr/>
              </a:p>
            </p:txBody>
          </p:sp>
          <p:sp>
            <p:nvSpPr>
              <p:cNvPr id="22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护照的内容和格式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包含持有者的姓名、性别、出生日期等基本信息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有护照号码、签发日期、有效期等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不同国家的护照格式和样式各异</a:t>
                </a:r>
                <a:endParaRPr/>
              </a:p>
            </p:txBody>
          </p:sp>
          <p:sp>
            <p:nvSpPr>
              <p:cNvPr id="23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护照的识别方法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查看护照封面上的国家代码和护照号码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核对持有者的姓名、性别、出生日期等信息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检查护照的有效期和其他相关标识</a:t>
                </a:r>
                <a:endParaRPr/>
              </a:p>
            </p:txBody>
          </p:sp>
          <p:sp>
            <p:nvSpPr>
              <p:cNvPr id="23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护照：国际通用的旅行证件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入境许可证明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由目的地国家颁发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不同国家的签证类型和有效期各异</a:t>
                </a:r>
                <a:endParaRPr/>
              </a:p>
            </p:txBody>
          </p:sp>
          <p:sp>
            <p:nvSpPr>
              <p:cNvPr id="24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签证的定义和种类</a:t>
                </a:r>
                <a:endParaRPr/>
              </a:p>
            </p:txBody>
          </p:sp>
        </p:grpSp>
        <p:grpSp>
          <p:nvGrpSpPr>
            <p:cNvPr id="24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包含持有者的基本信息、签证类型、有效期等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有签证号码、签发日期等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不同国家的签证格式和样式各异</a:t>
                </a:r>
                <a:endParaRPr/>
              </a:p>
            </p:txBody>
          </p:sp>
          <p:sp>
            <p:nvSpPr>
              <p:cNvPr id="24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签证的内容和格式</a:t>
                </a:r>
                <a:endParaRPr/>
              </a:p>
            </p:txBody>
          </p:sp>
        </p:grpSp>
        <p:grpSp>
          <p:nvGrpSpPr>
            <p:cNvPr id="24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查看签证上的国家代码和签证号码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核对持有者的姓名、性别、出生日期等信息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检查签证的有效期和其他相关标识</a:t>
                </a:r>
                <a:endParaRPr/>
              </a:p>
            </p:txBody>
          </p:sp>
          <p:sp>
            <p:nvSpPr>
              <p:cNvPr id="24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签证的识别方法</a:t>
                </a:r>
                <a:endParaRPr/>
              </a:p>
            </p:txBody>
          </p:sp>
        </p:grpSp>
      </p:grpSp>
      <p:pic>
        <p:nvPicPr>
          <p:cNvPr id="24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签证：入境许可证明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通行证</a:t>
                </a:r>
                <a:endParaRPr/>
              </a:p>
            </p:txBody>
          </p:sp>
          <p:sp>
            <p:nvSpPr>
              <p:cNvPr id="25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适用于特定人员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如港澳居民、华侨等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有通行证号码、签发日期等</a:t>
                </a:r>
                <a:endParaRPr/>
              </a:p>
            </p:txBody>
          </p:sp>
        </p:grpSp>
        <p:grpSp>
          <p:nvGrpSpPr>
            <p:cNvPr id="25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6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护照代用证件</a:t>
                </a:r>
                <a:endParaRPr/>
              </a:p>
            </p:txBody>
          </p:sp>
          <p:sp>
            <p:nvSpPr>
              <p:cNvPr id="26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适用于无法获得护照的人员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如难民、无国籍人等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有护照代用证件号码、签发日期等</a:t>
                </a:r>
                <a:endParaRPr/>
              </a:p>
            </p:txBody>
          </p:sp>
        </p:grpSp>
        <p:grpSp>
          <p:nvGrpSpPr>
            <p:cNvPr id="26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其他出入境证件</a:t>
                </a:r>
                <a:endParaRPr/>
              </a:p>
            </p:txBody>
          </p:sp>
          <p:sp>
            <p:nvSpPr>
              <p:cNvPr id="26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如出入境通行证、出入境许可证等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适用于特定情况和人员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有相关证件号码、签发日期等</a:t>
                </a:r>
                <a:endParaRPr/>
              </a:p>
            </p:txBody>
          </p:sp>
        </p:grpSp>
      </p:grpSp>
      <p:pic>
        <p:nvPicPr>
          <p:cNvPr id="26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其他出入境证件：特殊身份和情况的证明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境外人员住宿登记实务操作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住宿登记流程与注意事项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住宿登记流程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境外人员抵达住宿地后，向住宿单位提供护照或其他有效证件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住宿单位核实证件信息后，协助境外人员办理住宿登记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公安机关对住宿登记信息进行监督管理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境外人员应当按规定办理住宿登记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住宿单位应当协助公安机关办理住宿登记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公安机关应当对住宿登记信息进行严格监督管理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https://d.book118.com/096115025035010052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境外人员住宿登记和出入境证件介绍与识别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2024-09-18T10:34:08.301</cp:lastPrinted>
  <dcterms:created xsi:type="dcterms:W3CDTF">2024-09-18T02:34:08Z</dcterms:created>
  <dcterms:modified xsi:type="dcterms:W3CDTF">2024-09-18T02:34:10Z</dcterms:modified>
</cp:coreProperties>
</file>