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2C2667-09CC-494B-A5E1-717EF63D3F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79B8C4-421D-4AE0-A583-33A01E1DF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668A58-B45C-44B6-A20D-D5A3688DC6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783316-913E-4C6A-ACAF-501FA4F566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A18103-66BE-4FA4-B475-99366C6C83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AD7059-847D-405C-B0E6-92275008C5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097F31-1105-41CB-8E29-4B0A5FCFFD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68418D-5AC2-4195-8491-0A3EBF0A41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2D9B85-F818-4D2C-BD8B-C7A9F248BE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598541-67D8-44D8-912C-5C29D58700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FD3A7C-C75A-4D39-ABA2-DD0515D6A6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120040014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妇科外阴白斑护理查房PPT课件</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外阴白斑的病理生理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护理评估和诊断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健康教育和预防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护理效果评价和总结</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提高对外阴白斑的认识，掌握正确的护理方法，减少患者的痛苦。</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外阴白斑是一种常见的妇科疾病，由于其症状的隐蔽性和易复发等特点，给患者带来很大的困扰。</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外阴白斑是指女性外阴皮肤和黏膜组织发生色素减退和变性的常见慢性病变。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概述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外阴白斑的病因和发病机制尚不完全清楚，可能与遗传、免疫、内分泌、感染等因素有关。其主要症状包括外阴瘙痒、疼痛、烧灼感等，给患者的生活和工作带来很大的不便。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外阴白斑的病理生理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外阴白斑的病因较为复杂，可能与遗传、免疫、感染、内分泌等多种因素有关。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外阴白斑的发病机制尚未完全明确，可能与皮肤细胞异常增生、炎症反应、氧化应激等有关。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病因和发病机制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外阴白斑患者常出现外阴瘙痒的症状，严重时可影响日常生活和工作。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外阴瘙痒</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外阴皮肤变化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其他症状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外阴皮肤可出现色素减退或脱失，质地变薄、弹性减弱，伴有干燥、皲裂等症状。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部分患者可能出现疼痛、灼热感、性交困难等症状。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外阴白斑的诊断主要依据临床表现和病理检查。病理检查可发现表皮角化过度、细胞增殖异常和真皮浅层淋巴细胞浸润等特征性改变。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需与外阴白癜风、外阴炎等疾病进行鉴别诊断，以避免误诊和治疗不当。</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鉴别诊断</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诊断和鉴别诊断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护理评估和诊断</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详细了解患者的既往病史、家族史、生育史等，以评估外阴白斑的发病风险。</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1875" r="218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病史采集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观察外阴皮肤的颜色、质地、弹性，以及是否存在溃疡、增生等异常表现。</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体格检查</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进行血液检查、阴道分泌物检查等，以辅助诊断外阴白斑的类型和严重程度。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实验室检查</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护理诊断</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由于外阴白斑引起皮肤干燥、炎症等，导致瘙痒症状。</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外阴白斑可能引起皮肤溃疡、裂口等，导致疼痛。</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由于外阴白斑影响患者的日常生活和社交，可能导致焦虑、抑郁等心理问题。</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外阴白斑可能导致患者的生活质量下降，如影响性生活、工作等。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皮肤瘙痒</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疼痛</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心理压力</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生活质量下降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通过药物治疗、保湿护理等措施，减轻患者的瘙痒症状。</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缓解皮肤瘙痒症状</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通过药物治疗、伤口护理等措施，促进外阴皮肤溃疡、裂口的愈合。</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促进皮肤愈合</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通过心理疏导、健康宣教等措施，提高患者的生活质量。</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提高生活质量</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教会患者正确的日常护理方法，如保持外阴清洁、避免刺激等，增强患者的自我管理能力。</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增强自我管理能力</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护理目标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https://d.book118.com/096120040014010031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2024-08-29T11:01:25.553</cp:lastPrinted>
  <dcterms:created xsi:type="dcterms:W3CDTF">2024-08-29T03:01:25Z</dcterms:created>
  <dcterms:modified xsi:type="dcterms:W3CDTF">2024-08-29T03:01:27Z</dcterms:modified>
</cp:coreProperties>
</file>