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D39CB-4694-4911-8671-F9609F8F6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EE8CB-313E-4C28-AE5E-1273AC5F7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E5F34-525D-464D-BB80-29CBBD4E3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069AD-22B7-45BE-82BD-79F910483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0F0BAD-E808-4E77-B3BC-0297FD766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32D52E-91A4-4272-A064-3AB4880FC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42CD34-DCB1-48B7-B2A7-BB389915A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C62D8-8D1E-46E8-90FC-202AFA7ED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14ABE0-6E45-4348-9947-B3497F51E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FD90D-D429-426F-8DC7-8CBA89E88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76EF6-65E2-4C27-9EE1-04E1435BA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201521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2023年酒店客服部年终总结报告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回顾2023年酒店客服部的工作情况，总结经验教训，为未来的工作提供参考和借鉴。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随着酒店业的竞争日益激烈，客户体验和服务质量成为酒店成功的关键因素。作为酒店客服部，我们致力于提供优质的服务，满足客户需求，提高客户满意度。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本报告将全面总结2023年酒店客服部的各项工作，包括客户沟通、服务流程、员工培训、投诉处理等方面。同时，报告还将分析存在的问题和不足，并提出改进措施和建议。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客服部通过电话、网络、现场等方式接待客户，其中电话接待占比最高，达到40%；网络接待占比25%；现场接待占比35%。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2023年酒店共接待客户数量达到10万余人次，较去年增长了15%。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平均每位客户的接待时间为5分钟，其中电话接待时间最短，为3分钟；网络接待时间为6分钟；现场接待时间为7分钟。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客户接待情况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客服部根据酒店服务标准和客户反馈，制定了严格的服务质量标准，包括服务态度、服务效率、问题解决能力等方面。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客服部通过定期检查、客户反馈、内部评估等方式对服务质量进行监控，发现问题及时整改。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服务质量监控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针对服务质量监控中发现的问题，客服部采取培训、指导、激励等方式提升员工的服务意识和能力。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客户满意度平均得分为85分（满分100分），其中服务态度得分最高，为90分；服务效率得分最低，为80分。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针对调查结果，客服部将加强员工服务效率的培训和考核，同时优化客户服务流程，提高客户满意度。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客服部通过问卷调查、电话回访、在线评价等方式对客户满意度进行调查。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创新服务项目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创新服务项目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我们成功推出了多项创新服务项目，包括自助入住/退房服务、智能语音助手、在线预订及取消服务等，提升了客户体验和满意度。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自助入住/退房服务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通过自助入住/退房服务，客户可以自行完成入住和退房手续，减少了等待时间，提高了服务效率。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智能语音助手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智能语音助手可以帮助客户解决常见问题，提供便捷的咨询和查询服务，提升了客户服务的响应速度。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在线预订及取消服务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在线预订及取消服务为客户提供了更加便捷的预订和取消方式，简化了预订流程，提高了客户满意度。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优秀员工表彰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优秀员工表彰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为了激励员工积极性和工作热情，我们评选出了年度优秀员工，并给予表彰和奖励，提升了员工的工作积极性和归属感。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评选标准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优秀员工的评选标准主要包括工作态度、工作质量、工作效率和服务质量等方面。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奖励措施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优秀员工将获得证书、奖杯和奖金等奖励，同时还有机会获得晋升和培训等机会。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https://d.book118.com/096120152122010100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2024-09-24T14:03:31.399</cp:lastPrinted>
  <dcterms:created xsi:type="dcterms:W3CDTF">2024-09-24T06:03:31Z</dcterms:created>
  <dcterms:modified xsi:type="dcterms:W3CDTF">2024-09-24T06:03:33Z</dcterms:modified>
</cp:coreProperties>
</file>