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79" r:id="rId10"/>
  </p:sldIdLst>
  <p:sldSz cx="12192000" cy="6858000"/>
  <p:notesSz cx="6858000" cy="9144000"/>
  <p:custDataLst>
    <p:tags r:id="rId1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tags" Target="tags/tag1.xml" /><Relationship Id="rId12" Type="http://schemas.openxmlformats.org/officeDocument/2006/relationships/presProps" Target="presProps.xml" /><Relationship Id="rId13" Type="http://schemas.openxmlformats.org/officeDocument/2006/relationships/viewProps" Target="viewProps.xml" /><Relationship Id="rId14" Type="http://schemas.openxmlformats.org/officeDocument/2006/relationships/theme" Target="theme/theme1.xml" /><Relationship Id="rId15"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33F0D7A-013A-4CAB-BE32-E901369368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255A44-CA99-4D2A-8604-DF045BCEAB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827FD6E-0155-4332-B6AD-48AEF7CA1D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C66A4DE-2A70-4D8B-AE90-EED09B55D1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125099E-0046-4B1A-89EB-08351571F7B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4F35195-6914-43FD-A22E-B5712D3F7BE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D80E0D6-D75B-4276-8EC2-797F9EB0FFF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38F9B2F-FB69-4F4B-881B-7B0D507897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D36137-90E5-4971-8799-CD990B72F1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3485CE-0619-4412-9471-796F53FC37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B8F544-453A-46B5-9298-75CF87EBCB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6121134022010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alpha val="100000"/>
                  </a:srgbClr>
                </a:solidFill>
                <a:latin typeface="Microsoft Yahei"/>
                <a:ea typeface="Microsoft Yahei"/>
                <a:cs typeface="Microsoft Yahei"/>
              </a:rPr>
              <a:t>2024年度医院儿童急诊医学科医务人员述职报告课件</a:t>
            </a:r>
          </a:p>
        </p:txBody>
      </p:sp>
      <p:sp>
        <p:nvSpPr>
          <p:cNvPr id="3" name="AutoShape 3"/>
          <p:cNvSpPr/>
          <p:nvPr/>
        </p:nvSpPr>
        <p:spPr>
          <a:xfrm>
            <a:off x="1172676" y="4354068"/>
            <a:ext cx="2056587"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汇报人：小无名</a:t>
            </a:r>
            <a:endParaRPr lang="en-US" sz="1100"/>
          </a:p>
        </p:txBody>
      </p:sp>
      <p:sp>
        <p:nvSpPr>
          <p:cNvPr id="4" name="AutoShape 4"/>
          <p:cNvSpPr/>
          <p:nvPr/>
        </p:nvSpPr>
        <p:spPr>
          <a:xfrm>
            <a:off x="3773128" y="435406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19</a:t>
            </a:r>
            <a:endParaRPr lang="en-US" sz="1100"/>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2024</a:t>
            </a:r>
          </a:p>
        </p:txBody>
      </p:sp>
      <p:sp>
        <p:nvSpPr>
          <p:cNvPr id="6" name="AutoShape 6"/>
          <p:cNvSpPr/>
          <p:nvPr/>
        </p:nvSpPr>
        <p:spPr>
          <a:xfrm>
            <a:off x="849616" y="6177526"/>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131516">
                    <a:alpha val="100000"/>
                  </a:srgbClr>
                </a:solidFill>
                <a:latin typeface="Microsoft Yahei"/>
                <a:ea typeface="Microsoft Yahei"/>
                <a:cs typeface="Microsoft Yahei"/>
              </a:rPr>
              <a:t>XX</a:t>
            </a:r>
            <a:endParaRPr lang="en-US" sz="1100"/>
          </a:p>
        </p:txBody>
      </p:sp>
      <p:sp>
        <p:nvSpPr>
          <p:cNvPr id="7" name="AutoShape 7"/>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引言</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工作总结</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业务能力提升</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服务质量改进</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科研与学术交流成果展示</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未来发展规划与目标设定</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2024</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引言</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2024</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通过本次述职报告，医务人员将更加深入地了解儿童急诊医学的最新进展和临床实践，提高处理儿童急诊病例的能力和水平。</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提高医务人员对儿童急诊医学的认知和技能水平</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通过分享和交流经验，发现存在的问题和不足，提出改进措施，推动医院儿童急诊医学科不断提升医疗质量和服务水平。</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促进医院儿童急诊医学科的持续发展</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036075" y="5949378"/>
            <a:ext cx="4507652" cy="4507652"/>
          </a:xfrm>
          <a:prstGeom prst="ellipse">
            <a:avLst/>
          </a:prstGeom>
          <a:solidFill>
            <a:schemeClr val="accent2">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824897" y="-3412461"/>
            <a:ext cx="4507652" cy="4507652"/>
          </a:xfrm>
          <a:prstGeom prst="ellipse">
            <a:avLst/>
          </a:prstGeom>
          <a:solidFill>
            <a:schemeClr val="accent2">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AutoShape 7"/>
          <p:cNvSpPr/>
          <p:nvPr/>
        </p:nvSpPr>
        <p:spPr>
          <a:xfrm>
            <a:off x="11078723" y="5451328"/>
            <a:ext cx="569999" cy="569999"/>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1574907" y="1754944"/>
            <a:ext cx="3905833" cy="18394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儿童常见急诊病例的诊疗规范：包括高热、惊厥、呼吸困难、急性腹痛等儿童常见急诊病例的诊疗流程和规范，确保医务人员能够迅速准确地处理这些病例。</a:t>
            </a:r>
          </a:p>
        </p:txBody>
      </p:sp>
      <p:sp>
        <p:nvSpPr>
          <p:cNvPr id="18" name="TextBox 18"/>
          <p:cNvSpPr txBox="1"/>
          <p:nvPr/>
        </p:nvSpPr>
        <p:spPr>
          <a:xfrm>
            <a:off x="1574907" y="3803200"/>
            <a:ext cx="3905833" cy="18394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医务人员在儿童急诊医学中的实践经验分享：邀请有经验的医务人员分享自己在儿童急诊医学中的实践经验和心得体会，促进团队成员之间的交流和学习。</a:t>
            </a:r>
          </a:p>
        </p:txBody>
      </p:sp>
      <p:sp>
        <p:nvSpPr>
          <p:cNvPr id="19" name="TextBox 19"/>
          <p:cNvSpPr txBox="1"/>
          <p:nvPr/>
        </p:nvSpPr>
        <p:spPr>
          <a:xfrm>
            <a:off x="7316589" y="3803200"/>
            <a:ext cx="3905833" cy="18394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医院儿童急诊医学科的未来发展规划：探讨医院儿童急诊医学科的未来发展方向和目标，提出具体的改进措施和发展建议，为医院的可持续发展贡献力量。</a:t>
            </a:r>
          </a:p>
        </p:txBody>
      </p:sp>
      <p:sp>
        <p:nvSpPr>
          <p:cNvPr id="20" name="TextBox 20"/>
          <p:cNvSpPr txBox="1"/>
          <p:nvPr/>
        </p:nvSpPr>
        <p:spPr>
          <a:xfrm>
            <a:off x="7316589" y="1754944"/>
            <a:ext cx="3905833" cy="18394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儿童急诊医学的新技术和新进展：介绍近年来儿童急诊医学领域的新技术和新进展，如床旁超声、快速诊断技术等，提升医务人员对儿童急诊医学前沿技术的了解和掌握。</a:t>
            </a:r>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工作总结</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2024</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2024年度，本科室共接诊儿童急诊患者XX余例，较去年同期增长XX%。</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接诊数量</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病例种类</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接诊时间分布</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涵盖了高热、惊厥、呼吸困难、急性腹痛、创伤、中毒等各类儿童急诊病例。</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全年无休，24小时接诊，高峰期主要集中在冬春季的呼吸道疾病高发期和夏季的肠道疾病高发期。</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接诊情况统计</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https://d.book118.com/096121134022010054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46</Paragraphs>
  <Slides>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8</vt:i4>
      </vt:variant>
    </vt:vector>
  </HeadingPairs>
  <TitlesOfParts>
    <vt:vector baseType="lpstr" size="1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2024-09-21T02:18:01.985</cp:lastPrinted>
  <dcterms:created xsi:type="dcterms:W3CDTF">2024-09-20T18:18:02Z</dcterms:created>
  <dcterms:modified xsi:type="dcterms:W3CDTF">2024-09-20T18:18:03Z</dcterms:modified>
</cp:coreProperties>
</file>