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1A4A52-F732-4DB6-8383-C0D1F083E1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B9A3AC-83A3-436E-B22B-8D06FBD8E3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2D9B212-C6F0-481E-8DD4-CE01684B7A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187E33-D6A7-46CC-BCA8-D1CFB4B278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5237BA-D582-42FD-8DE8-3B3750C0A12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3AC3B45-84C9-4667-8082-47B58BC4FD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393A58C-F0E8-4633-96CA-DB2A6538C0E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C013C6-BEEA-48F9-9499-67FEE3BCFA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EFB200-07B0-4C9D-88B9-36E8DEEC85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F16AFC-4D32-4E1F-92EB-1602A93FA2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BCE7BB-3224-4A83-92F7-38C7EC4038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6121145203010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协作管理制度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协作管理概述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协作管理制度的建立与实施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协作管理的关键要素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协作管理在实践中的应用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协作管理的未来发展</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协作管理概述</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协作管理的定义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协作管理是指通过协调团队成员之间的资源和行动，以实现共同目标的过程。它强调的是团队成员之间的相互依赖和合作，以达到最佳的绩效和成果。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协作管理的重要性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在现代企业和组织中，团队协作变得越来越重要。通过协作管理，团队成员可以共享资源、知识和经验，提高工作效率，减少重复和浪费，并增强团队的凝聚力和整体绩效。</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协作管理的定义与重要性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协作管理更注重整个团队和组织的目标和利益，强调跨部门、跨领域的合作与协调。而团队合作则更侧重于一个特定任务或项目的完成，强调团队内部成员之间的合作与沟通。</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区别</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协作管理和团队合作是相辅相成的。一个高效协作的团队可以更好地完成一个特定的任务或项目，而一个成功的团队合作也可以促进整个组织或团队的协作精神和能力。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联系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协作管理与团队合作的区别与联系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资源共享</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协作管理强调团队成员之间的资源共享，包括知识、技能、信息和经验等。通过资源共享，可以避免重复和浪费，提高工作效率和创新能力。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目标一致</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协作管理的核心理念之一是确保团队成员对共同的目标有清晰的认识和共识。只有当团队成员都明确目标，并为之努力时，才能实现最佳的绩效。</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相互支持</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协作管理要求团队成员之间相互支持、相互帮助。在面对困难和挑战时，团队成员应该齐心协力，共同解决问题，实现共同的目标。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协作管理的核心理念</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协作管理制度的建立与实施</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协作管理制度应明确规定协作的目标、任务和责任，确保参与者能够清晰地了解自己的角色和职责。</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目标明确</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协作管理制度应确保公平公正，避免任何一方利用优势地位获取不当利益。</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公平公正</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协作管理制度应注重高效协同，通过合理的分工和流程设计，降低协作成本，提高工作效率。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高效协同</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协作管理制度应具有一定的灵活性，能够根据实际情况进行调整和优化，以适应不断变化的环境和需求。</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灵活调整</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协作管理制度的制定原则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https://d.book118.com/096121145203010102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41</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2024-09-27T17:03:14.381</cp:lastPrinted>
  <dcterms:created xsi:type="dcterms:W3CDTF">2024-09-27T09:03:14Z</dcterms:created>
  <dcterms:modified xsi:type="dcterms:W3CDTF">2024-09-27T09:03:16Z</dcterms:modified>
</cp:coreProperties>
</file>