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CABF84-1323-46A9-A91B-F59D4B8D5B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9DEDD0-7518-4EA1-837C-3A488E43ED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9B19F5-8ABE-4E81-B389-7357255086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0E5A96-DEB0-4E55-A83F-CEA49AFFF8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5E9EEF0-F33B-4816-A7B8-049F5D47D5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8EE140-ECB8-46E6-BE2C-FBD8175766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C3CA746-8998-4378-8EE2-3D798715D0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88A318-4B34-422A-A959-1D84FC21E4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4CC76A-267D-4EC2-8D21-36C657F93D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935EF2-FA8D-47F5-BD38-5A736A4F40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3DC406-F48A-4A40-B180-CC44E6B758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6121213021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13147" y="731459"/>
            <a:ext cx="5352910" cy="30152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7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office办公自动化高级应用案例教程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15579" y="1400762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81903" y="1114301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5CA5F4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147367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Office基础操作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Office高级应用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Office自动化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Office协同办公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Office安全与保护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Office基础操作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60834" y="4130676"/>
            <a:ext cx="143933" cy="14393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文档的基本操作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63829" y="2541248"/>
            <a:ext cx="2267763" cy="1218088"/>
            <a:chOff x="763829" y="2541248"/>
            <a:chExt cx="2267763" cy="1218088"/>
          </a:xfrm>
        </p:grpSpPr>
        <p:sp>
          <p:nvSpPr>
            <p:cNvPr id="26" name="TextBox 26"/>
            <p:cNvSpPr txBox="1"/>
            <p:nvPr/>
          </p:nvSpPr>
          <p:spPr>
            <a:xfrm>
              <a:off x="763829" y="2541248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文档的创建、打开、保存和关闭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095436" y="4987041"/>
            <a:ext cx="2267763" cy="1218088"/>
            <a:chOff x="3095436" y="4987041"/>
            <a:chExt cx="2267763" cy="1218088"/>
          </a:xfrm>
        </p:grpSpPr>
        <p:sp>
          <p:nvSpPr>
            <p:cNvPr id="28" name="TextBox 28"/>
            <p:cNvSpPr txBox="1"/>
            <p:nvPr/>
          </p:nvSpPr>
          <p:spPr>
            <a:xfrm>
              <a:off x="3095436" y="4987041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格式化文本（字体、字号、颜色、加粗、斜体等）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054044" y="4987041"/>
            <a:ext cx="2267763" cy="1218088"/>
            <a:chOff x="7054044" y="4987041"/>
            <a:chExt cx="2267763" cy="1218088"/>
          </a:xfrm>
        </p:grpSpPr>
        <p:sp>
          <p:nvSpPr>
            <p:cNvPr id="30" name="TextBox 30"/>
            <p:cNvSpPr txBox="1"/>
            <p:nvPr/>
          </p:nvSpPr>
          <p:spPr>
            <a:xfrm>
              <a:off x="7054044" y="4987041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段落格式化（对齐方式、缩进、行间距、段间距等）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972595" y="2757148"/>
            <a:ext cx="2267763" cy="1218088"/>
            <a:chOff x="8972595" y="2757148"/>
            <a:chExt cx="2267763" cy="1218088"/>
          </a:xfrm>
        </p:grpSpPr>
        <p:sp>
          <p:nvSpPr>
            <p:cNvPr id="32" name="TextBox 32"/>
            <p:cNvSpPr txBox="1"/>
            <p:nvPr/>
          </p:nvSpPr>
          <p:spPr>
            <a:xfrm>
              <a:off x="8972595" y="2757148"/>
              <a:ext cx="2267763" cy="121808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文本的输入和编辑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3095436" y="2932359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186361" y="1337322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685709" y="2892389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7185067" y="1745822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7802444" y="2287786"/>
            <a:ext cx="461677" cy="550831"/>
            <a:chOff x="7802444" y="2287786"/>
            <a:chExt cx="461677" cy="550831"/>
          </a:xfrm>
        </p:grpSpPr>
        <p:sp>
          <p:nvSpPr>
            <p:cNvPr id="38" name="Freeform 38"/>
            <p:cNvSpPr/>
            <p:nvPr/>
          </p:nvSpPr>
          <p:spPr>
            <a:xfrm>
              <a:off x="7968655" y="2393704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7802444" y="2287786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3614276" y="3475144"/>
            <a:ext cx="664559" cy="579787"/>
            <a:chOff x="3614276" y="3475144"/>
            <a:chExt cx="664559" cy="579787"/>
          </a:xfrm>
        </p:grpSpPr>
        <p:sp>
          <p:nvSpPr>
            <p:cNvPr id="41" name="Freeform 41"/>
            <p:cNvSpPr/>
            <p:nvPr/>
          </p:nvSpPr>
          <p:spPr>
            <a:xfrm>
              <a:off x="3614276" y="3614495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3959938" y="3475144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6455230" y="3620596"/>
            <a:ext cx="577692" cy="614458"/>
            <a:chOff x="6455230" y="3620596"/>
            <a:chExt cx="577692" cy="614458"/>
          </a:xfrm>
        </p:grpSpPr>
        <p:sp>
          <p:nvSpPr>
            <p:cNvPr id="44" name="Freeform 44"/>
            <p:cNvSpPr/>
            <p:nvPr/>
          </p:nvSpPr>
          <p:spPr>
            <a:xfrm>
              <a:off x="6793178" y="3620596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6455230" y="3805762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6594677" y="3921682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6702786" y="3871485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5009105" y="2064915"/>
            <a:ext cx="559445" cy="701973"/>
            <a:chOff x="5009105" y="2064915"/>
            <a:chExt cx="559445" cy="701973"/>
          </a:xfrm>
        </p:grpSpPr>
        <p:sp>
          <p:nvSpPr>
            <p:cNvPr id="49" name="Freeform 49"/>
            <p:cNvSpPr/>
            <p:nvPr/>
          </p:nvSpPr>
          <p:spPr>
            <a:xfrm>
              <a:off x="5400317" y="2064915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5182698" y="2160634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5009105" y="2421786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3788" y="499237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14621" y="4992370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84214" y="528619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71891" y="3318396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插入和删除行或列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21069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973593" y="3379295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16258" y="3379295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34007" y="5314781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89033" y="5255782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79518" y="4987861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调整表格的行高和列宽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186" y="3304902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表格样式设置和数据排序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66" y="4987747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合并和拆分单元格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8661" y="1252888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创建和编辑表格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表格的基本操作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821867" y="3896294"/>
            <a:ext cx="2573020" cy="2567940"/>
          </a:xfrm>
          <a:custGeom>
            <a:rect l="l" t="t" r="r" b="b"/>
            <a:pathLst>
              <a:path w="110" h="110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4362496" y="5185660"/>
            <a:ext cx="90872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118543" y="5185660"/>
            <a:ext cx="175604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6101402" y="3472461"/>
            <a:ext cx="0" cy="654844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4912508" y="3912538"/>
            <a:ext cx="494998" cy="363089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6740069" y="3998248"/>
            <a:ext cx="501771" cy="242369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1601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20875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4450" y="226884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2587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3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8325" y="4638125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添加超链接和动作按钮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66" y="2377910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添加文本、图片、形状等元素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7262" y="1101076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创建和编辑幻灯片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5647" y="244625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设置幻灯片的切换效果和动画效果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0378" y="455463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幻灯片放映和打印设置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演示文稿的基本操作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5654863" y="251761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272801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901089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2403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0775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70921" y="1670137"/>
            <a:ext cx="3450158" cy="1322592"/>
            <a:chOff x="4370921" y="1670137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370921" y="1670137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5553" y="3149915"/>
            <a:ext cx="6560893" cy="1721157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Office高级应用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1098427"/>
            <a:ext cx="2156600" cy="638034"/>
            <a:chOff x="5017700" y="1098427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1098427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5CA5F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https://d.book118.com/096121213021010035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37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2024-09-04T17:31:50.220</cp:lastPrinted>
  <dcterms:created xsi:type="dcterms:W3CDTF">2024-09-04T09:31:50Z</dcterms:created>
  <dcterms:modified xsi:type="dcterms:W3CDTF">2024-09-04T09:31:52Z</dcterms:modified>
</cp:coreProperties>
</file>