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43508-07BA-429A-97DE-3A07B7945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3C291-F380-44D4-A72B-BDFFB5D74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B9881-1C65-4E9F-9401-C4D266A1D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303B7-81D4-4F53-8547-59D5DF6EC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67EF2-50C6-4722-952E-8A225AED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0D1AFA-0787-42DF-A9A5-7FF48EE8F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AF022-F0CE-4EFD-9A97-D238D8F4B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574BB-E50D-4E19-92FD-0CF545D3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21BA7-D1D3-4D9F-8845-B7519C1AF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96E90-D001-49CF-98C2-7F87D388C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EAE88-2568-469D-9D89-65114D259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2212524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《塑料添加剂》PPT课件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塑料添加剂概述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常见塑料添加剂介绍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塑料添加剂的发展趋势与展望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塑料添加剂的安全与环保问题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塑料添加剂概述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塑料添加剂是指在塑料制品加工过程中添加的辅助剂，用于改善塑料的加工性能、物理性能和外观等。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塑料添加剂按其作用可分为加工助剂、稳定剂、增塑剂、填充剂等。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改善加工性能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如润滑剂、加工助剂等，可降低塑料加工过程中的摩擦和黏度，提高生产效率和产品质量。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增强物理性能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如增塑剂、增强剂等，可提高塑料的柔韧性、强度和耐久性，使其更适合于特定应用场景。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优化外观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如着色剂、抗氧剂等，可改变塑料的颜色、光泽和抗老化性能，满足美观和实用需求。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塑料添加剂的作用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280" r="828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塑料添加剂的应用领域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用于制造汽车零部件，如保险杠、仪表盘等，提高其耐久性和安全性。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用于建筑材料，如管道、门窗等，增强其防水、防腐和保温性能。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用于家用电器，如电视机、冰箱等，提高其外观和耐用性。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用于食品包装材料，如塑料袋、瓶盖等，保证食品的卫生和安全。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汽车工业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建筑行业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家电行业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包装行业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常见塑料添加剂介绍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增塑剂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增塑剂是塑料加工中常用的一类添加剂，主要用于增加塑料的可塑性和柔软性，使其易于加工和成型。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增塑剂的种类繁多，常见的有邻苯二甲酸酯类、脂肪族二元酸酯类、环氧类、柠檬酸酯类等。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增塑剂的作用机理是通过增加高分子链的柔韧性，降低塑料的玻璃化转变温度，使其在较低的温度下仍能保持柔软状态。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增塑剂在塑料制品中的使用量较大，但过量使用或使用不当可能导致塑料制品的性能下降，甚至产生迁移、挥发等不良影响。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稳定剂是塑料加工中不可或缺的一类添加剂，主要用于抑制塑料在加工、储存和使用过程中受光、热、氧等因素引起的氧化降解和老化。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稳定剂的作用机理是通过抑制或减缓高分子链的氧化降解过程，延长塑料制品的使用寿命。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稳定剂的种类繁多，常见的有抗氧化剂、紫外线吸收剂、自由基捕获剂等。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稳定剂在塑料制品中的使用量较小，但作用至关重要，对于保证塑料制品的长期性能和稳定性具有重要意义。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抗氧剂的种类繁多，常见的有酚类抗氧剂、胺类抗氧剂、硫类抗氧剂等。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抗氧剂的作用机理是通过捕获高分子链上的自由基，抑制氧化反应的链式反应过程，延缓或阻止塑料的老化和降解。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抗氧剂在塑料制品中的使用量根据不同的用途和要求而异，对于保证塑料制品的长期性能和稳定性具有重要作用。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抗氧剂是塑料加工中常用的一类添加剂，主要用于抑制塑料在加工、储存和使用过程中因受热、光、氧等因素引起的氧化反应。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抗氧剂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https://d.book118.com/096122125243010043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2024-09-12T03:14:57.951</cp:lastPrinted>
  <dcterms:created xsi:type="dcterms:W3CDTF">2024-09-11T19:14:57Z</dcterms:created>
  <dcterms:modified xsi:type="dcterms:W3CDTF">2024-09-11T19:15:00Z</dcterms:modified>
</cp:coreProperties>
</file>