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B211B-A792-4575-A87B-D2D0BB52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C5E23-60FE-470D-9CCB-5229DCC1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073F7-5802-41F5-A93F-C31C9C1A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C85E8-D756-4360-8005-D51E960E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89071-204E-440D-834E-B6DEEFF4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22840-1409-47DD-A99A-F836E63A2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90064-A987-4DEF-8D6A-55160F2A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8CB15-3CC6-48C2-9A43-04CD419A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423DA-DF87-461B-B8D1-967C2376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2DE68-B6F4-4E2C-86DB-EFABC806E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DD506-A3E5-490C-A243-7979E83D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22155224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煤气消防安全培训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煤气消防安全知识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煤气安全培训总结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https://d.book118.com/096122155224010030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2024-08-29T03:16:19.332</cp:lastPrinted>
  <dcterms:created xsi:type="dcterms:W3CDTF">2024-08-28T19:16:19Z</dcterms:created>
  <dcterms:modified xsi:type="dcterms:W3CDTF">2024-08-28T19:16:20Z</dcterms:modified>
</cp:coreProperties>
</file>