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96353-3265-4E7C-85E8-42064329F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2370E-0EA7-43D6-8D61-A1C0F952C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3DB39-C280-45A5-A33E-F42FCCE16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0BF59-F174-4CF3-B4AF-1EE5107EA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DC0C17-A64C-465B-8CBF-3A49786F6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BF0993-E7E7-44E9-B385-C6567843D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89C021-3F88-4A92-988F-8B50A0327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17706-161A-42DE-B5FD-57EED3AF9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2A466-E0D2-454C-9412-A81351349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6D618-8E96-4D4C-BB0F-E036B4E4D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0C9BB-B851-48C7-9263-13B7BB1FE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22234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诚实守信,言行一致-高中下学期主题班会\n## 1.诚实守信的重要性及价值\n### 1.1 诚信对个人品质的影响及塑造\n### 1.2 诚信对团队合作的促进作用\n### 1.3 诚信对社会和谐的保障\n## 2.言行一致的实践与体现\n### 2.1 日常生活中如何做到言行一致\n### 2.2 学习过程中如何体现言行一致\n### 2.3 社会交往中如何展现言行一致\n## 3.面对挑战，坚守诚信原则\n### 3.1 面对诱惑时如何坚守诚信原则\n### 3.2 面对压力时如何保持诚信行为\n### 3.3 面对困境时如何展现诚信精神\n## 4.培养诚实守信的品质与方法\n### 4.1 家庭教育的引导与支持\n### 4.2 学校教育的培养与塑造\n### 4.3 自我教育的提升与改进\n## 5.结语：诚实守信，言行一致，共创美好未来\n### 5.1 诚信对个人发展的重要性\n### 5.2 诚信对团队合作的价值\n### 5.3 诚信对社会和谐的贡献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诚实守信,言行一致-高中下学期主题班会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诚实守信的重要性及价值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诚实守信的人更容易赢得他人的信任和尊重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诚信有助于塑造良好的个人形象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诚信有助于提高个人的道德水平</a:t>
                </a:r>
                <a:endParaRPr/>
              </a:p>
            </p:txBody>
          </p:sp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诚信是个人品质的基石</a:t>
                </a:r>
                <a:endParaRPr/>
              </a:p>
            </p:txBody>
          </p:sp>
        </p:grpSp>
        <p:grpSp>
          <p:nvGrpSpPr>
            <p:cNvPr id="17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诚信使人更有自信心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诚信有助于培养良好的心理素质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诚信有助于形成健康的人生观</a:t>
                </a:r>
                <a:endParaRPr/>
              </a:p>
            </p:txBody>
          </p:sp>
          <p:sp>
            <p:nvSpPr>
              <p:cNvPr id="17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诚信对个人心理的影响</a:t>
                </a:r>
                <a:endParaRPr/>
              </a:p>
            </p:txBody>
          </p:sp>
          <p:sp>
            <p:nvSpPr>
              <p:cNvPr id="17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诚信有助于提高个人的信誉度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诚信有助于拓展人际关系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诚信有助于实现个人目标</a:t>
                </a:r>
                <a:endParaRPr/>
              </a:p>
            </p:txBody>
          </p:sp>
          <p:sp>
            <p:nvSpPr>
              <p:cNvPr id="18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诚信对个人发展的促进作用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诚信对个人品质的影响及塑造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诚信对团队合作的促进作用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组合 18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8" name="组合 187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诚信是团队合作的基础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诚信有助于建立良好的团队氛围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诚信有助于提高团队凝聚力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诚信有助于实现团队目标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3" name="组合 192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诚信对团队沟通的影响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诚信有助于提高沟通效果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诚信有助于减少沟通障碍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诚信有助于建立信任关系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8" name="组合 197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诚信对团队协作的影响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诚信有助于提高团队协作效率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诚信有助于减少团队协作矛盾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诚信有助于实现团队协作共赢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5" name="组合 20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诚信是社会文明的体现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诚信有助于提高社会道德水平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诚信有助于维护社会秩序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诚信有助于促进社会和谐</a:t>
                </a:r>
                <a:endParaRPr/>
              </a:p>
            </p:txBody>
          </p:sp>
          <p:sp>
            <p:nvSpPr>
              <p:cNvPr id="20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诚信对社会经济发展的影响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诚信有助于提高社会经济效益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诚信有助于降低社会交易成本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诚信有助于促进社会和谐稳定</a:t>
                </a:r>
                <a:endParaRPr/>
              </a:p>
            </p:txBody>
          </p:sp>
          <p:sp>
            <p:nvSpPr>
              <p:cNvPr id="21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诚信对社会治理的影响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诚信有助于提高社会治理效能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诚信有助于减少社会矛盾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诚信有助于实现社会公平正义</a:t>
                </a:r>
                <a:endParaRPr/>
              </a:p>
            </p:txBody>
          </p:sp>
          <p:sp>
            <p:nvSpPr>
              <p:cNvPr id="21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诚信对社会和谐的保障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言行一致的实践与体现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诚实面对自己的内心</a:t>
                </a:r>
                <a:endParaRPr/>
              </a:p>
            </p:txBody>
          </p:sp>
          <p:sp>
            <p:nvSpPr>
              <p:cNvPr id="22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勇于承认自己的错误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敢于面对自己的不足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善于反省自己的行为</a:t>
                </a:r>
                <a:endParaRPr/>
              </a:p>
            </p:txBody>
          </p:sp>
        </p:grpSp>
        <p:grpSp>
          <p:nvGrpSpPr>
            <p:cNvPr id="22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言行一致的表现</a:t>
                </a:r>
                <a:endParaRPr/>
              </a:p>
            </p:txBody>
          </p:sp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做到言必行，行必果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遵守承诺，信守约定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保持一致，不偏离原则</a:t>
                </a:r>
                <a:endParaRPr/>
              </a:p>
            </p:txBody>
          </p:sp>
        </p:grpSp>
        <p:grpSp>
          <p:nvGrpSpPr>
            <p:cNvPr id="23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日常生活中如何培养言行一致的品质</a:t>
                </a:r>
                <a:endParaRPr/>
              </a:p>
            </p:txBody>
          </p:sp>
          <p:sp>
            <p:nvSpPr>
              <p:cNvPr id="23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从小事做起，养成良好的习惯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勇于承担责任，敢于面对挑战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保持自律，严格要求自己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日常生活中如何做到言行一致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组合 23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7" name="组合 23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认真学习，努力提高自己的知识水平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按时完成作业，不抄袭他人的成果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刻苦钻研，积极参与课堂讨论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主动学习，不断提高自己的学习能力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组合 24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言行一致的表现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遵守学习纪律，尊重老师和同学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诚实守信，不作弊抄袭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积极参与，贡献力量，分享经验</a:t>
                </a:r>
                <a:endParaRPr/>
              </a:p>
            </p:txBody>
          </p:sp>
          <p:pic>
            <p:nvPicPr>
              <p:cNvPr id="24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组合 24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学习过程中如何培养言行一致的品质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培养良好的学习习惯，形成自律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勇于面对挑战，克服困难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保持谦虚，虚心请教，共同进步</a:t>
                </a:r>
                <a:endParaRPr/>
              </a:p>
            </p:txBody>
          </p:sp>
          <p:pic>
            <p:nvPicPr>
              <p:cNvPr id="25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学习过程中如何体现言行一致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遵守法律法规，尊重社会公德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诚实守信，履行社会责任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积极参与，贡献力量，共创美好</a:t>
                </a:r>
                <a:endParaRPr/>
              </a:p>
            </p:txBody>
          </p:sp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诚实守信，遵守社会规范</a:t>
                </a:r>
                <a:endParaRPr/>
              </a:p>
            </p:txBody>
          </p:sp>
        </p:grpSp>
        <p:grpSp>
          <p:nvGrpSpPr>
            <p:cNvPr id="25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诚实守信，不欺骗他人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遵守承诺，信守约定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保持一致，不偏离原则</a:t>
                </a:r>
                <a:endParaRPr/>
              </a:p>
            </p:txBody>
          </p:sp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言行一致的表现</a:t>
                </a:r>
                <a:endParaRPr/>
              </a:p>
            </p:txBody>
          </p:sp>
        </p:grpSp>
        <p:grpSp>
          <p:nvGrpSpPr>
            <p:cNvPr id="26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善于沟通，建立良好的人际关系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勇于承担责任，敢于面对挑战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保持自律，严格要求自己</a:t>
                </a:r>
                <a:endParaRPr/>
              </a:p>
            </p:txBody>
          </p:sp>
          <p:sp>
            <p:nvSpPr>
              <p:cNvPr id="2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社会交往中如何培养言行一致的品质</a:t>
                </a:r>
                <a:endParaRPr/>
              </a:p>
            </p:txBody>
          </p:sp>
        </p:grpSp>
      </p:grpSp>
      <p:pic>
        <p:nvPicPr>
          <p:cNvPr id="26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社会交往中如何展现言行一致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面对挑战，坚守诚信原则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提高自我控制能力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学会抵制诱惑，坚守原则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培养良好的生活习惯，保持自律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勇于承担责任，敢于面对挑战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坚守诚信原则的表现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诚实守信，不欺骗他人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遵守承诺，信守约定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保持一致，不偏离原则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面对诱惑时如何培养坚守诚信原则的品质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善于沟通，建立良好的人际关系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勇于承担责任，敢于面对挑战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保持自律，严格要求自己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面对诱惑时如何坚守诚信原则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https://d.book118.com/096122234030010051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诚实守信,言行一致-高中下学期主题班会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2024-09-16T20:42:37.025</cp:lastPrinted>
  <dcterms:created xsi:type="dcterms:W3CDTF">2024-09-16T12:42:37Z</dcterms:created>
  <dcterms:modified xsi:type="dcterms:W3CDTF">2024-09-16T12:42:38Z</dcterms:modified>
</cp:coreProperties>
</file>