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7D965-43BC-4FCC-9D11-1D0DB371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99D26-E5C0-469F-A155-6A8A4D13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89DF5-A33A-4E9B-B27E-9061F06B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31248-46A5-4C7C-95EC-33FD7289C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3419A-3F51-4A39-B288-00F5A0722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12069-1F18-4B3B-9AA7-2E93D34C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15AC2A-EA07-4FEA-B96B-A735B1EB3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715E7-1C5E-482C-9E13-1B82AFBF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69A9B-3318-40E9-B199-2DCAE412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F5B3B-9981-4DC5-B906-24D28FE0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517D0-7DF5-47C6-9FE9-59F8E70E3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2320201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大班教师期末个人工作总结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个人专业成长与收获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存在不足与原因分析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回顾本学期教学工作，梳理个人在教育教学、班级管理、家校沟通等方面的成绩和收获。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反思经验教训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分析工作中存在的问题和不足，提出改进措施，为今后的工作提供借鉴和参考。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促进专业成长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通过总结工作经验，不断提升自己的教育教学水平和专业素养。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包括教学计划制定、课程实施、教学评价等方面的内容。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涉及班级纪律、卫生、安全等方面的管理情况。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汇报与家长沟通、家长会组织、家庭教育指导等方面的工作。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反映自己在教育教学研究、学习培训、学术交流等方面的进展和成果。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家校沟通合作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个人专业成长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通过本学期的教学，学生们掌握了教学大纲所要求的知识点，包括数学基础、语言表达、科学常识等方面。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学生们在解决问题、创新思维、团队合作等方面的能力得到了提高。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通过课堂教学和课外活动，培养了学生们的自信心、责任感和积极向上的态度。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教学目标达成度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根据学科发展和社会需求，及时调整了部分教学内容，使得课程更加贴近实际。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采用了多媒体教学、案例分析、小组讨论等多种教学方法，激发了学生的学习兴趣和主动性。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增加了实验、社会实践等实践教学环节，提高了学生的动手能力和解决问题的能力。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学生成绩及反馈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成绩分析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通过期末考试和平时成绩的综合评定，大部分学生都取得了良好的成绩，合格率、优秀率均有所提高。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学生们对教师的教学态度、教学方法和教学效果等方面给予了积极评价，同时也提出了一些宝贵的建议。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通过与家长的沟通和交流，了解到家长对学校和教师的教育教学工作比较满意，对孩子们的成长和进步感到欣慰。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德育内容丰富多彩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通过开展各种主题班会、德育讲座、社会实践活动等，让学生了解社会道德规范，培养学生的社会责任感和公民意识。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德育目标具体明确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根据学校德育工作计划和班级实际情况，制定了切实可行的德育目标，包括培养学生的道德情感、道德认知和道德行为等方面。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德育效果显著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经过一学期的努力，学生的道德素质得到了显著提高，表现为更加尊重师长、团结同学、热爱集体等。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德育目标落实情况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特色活动丰富多彩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根据班级学生的兴趣和特长，开展了丰富多彩的特色活动，如手工制作、绘画、音乐等，让学生在活动中展示自己的才华。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活动成果显著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通过特色活动的开展，学生的动手能力、创新能力和审美情趣得到了提高，同时也增强了学生的自信心和团队协作精神。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班级文化氛围浓厚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注重班级文化的建设，通过布置班级文化墙、设立图书角等措施，营造了浓厚的文化氛围。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班级文化建设与特色活动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https://d.book118.com/096123202011010041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2024-09-07T18:16:40.426</cp:lastPrinted>
  <dcterms:created xsi:type="dcterms:W3CDTF">2024-09-07T10:16:40Z</dcterms:created>
  <dcterms:modified xsi:type="dcterms:W3CDTF">2024-09-07T10:16:42Z</dcterms:modified>
</cp:coreProperties>
</file>