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12ABAC7-67A1-44EB-BD60-4126C82B7D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B2B5DC-F819-4E62-88AC-E4F3CB9B25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5F77072-6D62-428C-A909-3491F7AEF2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5BDCC74-E84E-448D-9C1E-6D9033689C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E48D498-1BC4-4BF4-BAC9-FA05E79B677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7365993-4D5F-41F6-BBDD-1B15FA89497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39A64A6-5A93-4698-9A88-59579CBBFC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CD5AB3-41DC-4C39-9838-EE773FE8F5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20E1B8-0CE3-48EC-95D3-997B2143DD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3EC4AA-A82E-4FCD-868D-20558CA7CD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4FF882-10E4-41F7-9A10-B7375F9CB6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6125011041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自我认知</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未来规划</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提升自我</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实践探索</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总结与反思</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自我认知</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了解自己的性格特点，包括内向、外向、理性、感性等，有助于更好地认识自己，从而更好地应对不同的情境和挑战。</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了解自己的性格特点可以帮助我们更好地认识自己的行为模式和思维方式，从而更好地应对不同的情境和挑战。例如，内向的人可能更善于独处和思考，而外向的人则更善于与他人交流和表达。了解自己的性格特点也有助于我们更好地理解他人的行为和思维方式，从而更好地与他人沟通和合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了解自己的性格特点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明确自己的价值观和人生目标，有助于我们更好地规划自己的人生道路，并坚定地朝着目标前进。</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了解自己的价值观和人生目标可以帮助我们更好地规划自己的人生道路，并坚定地朝着目标前进。例如，如果我们认为家庭和亲情非常重要，那么我们就会更加注重与家人之间的沟通和交流；如果我们认为事业成功是人生的重要目标，那么我们就会更加努力地工作和学习。明确自己的价值观和人生目标也有助于我们更好地理解他人的行为和思维方式，从而更好地与他人沟通和合作。</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认识自己的价值观和人生目标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了解自己的优势和不足，有助于我们更好地发挥自己的长处，同时改进自己的不足之处。</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了解自己的优势和不足可以帮助我们更好地规划自己的人生道路，并制定适合自己的职业发展计划。例如，如果我们认为自己在某个领域有特殊的才能或兴趣，那么我们就可以更加努力地学习和实践；如果我们认为自己在某个方面存在不足之处，那么我们就可以通过学习和训练来改进自己。了解自己的优势和不足也有助于我们更好地理解他人的行为和思维方式，从而更好地与他人沟通和合作。</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明确自己的优势和不足</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未来规划</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成为课件领域的专家，具备丰富的理论知识和实践经验，能够为学员提供高质量的教学服务。</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长期目标</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完成课件制作技能的学习和掌握，积累一定的教学经验，为长期目标的实现打下基础。</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短期目标</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设定长期和短期目标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参加课件制作培训课程，学习相关知识和技能；参与实际项目，积累实践经验；定期总结和反思，不断完善自己的能力。</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先学习基础知识和技能，再逐步深入学习；在实践中不断尝试和探索，提高自己的制作水平；与同行交流和学习，拓展自己的视野和思路。</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制定实现目标的计划和步骤</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步骤</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计划</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创新思维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不断关注课件领域的新动态和新趋势，尝试引入新的教学理念和技术手段，提高课件的吸引力和教学效果。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解决问题的能力</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遇到问题时，积极思考和分析，寻找最佳解决方案；不断总结和反思，提高自己的问题解决能力。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2406" r="22406"/>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培养自己的创新思维和解决问题的能力</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提升自我</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https://d.book118.com/096125011041010100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43</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2024-09-24T03:48:05.410</cp:lastPrinted>
  <dcterms:created xsi:type="dcterms:W3CDTF">2024-09-23T19:48:05Z</dcterms:created>
  <dcterms:modified xsi:type="dcterms:W3CDTF">2024-09-23T19:48:07Z</dcterms:modified>
</cp:coreProperties>
</file>