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9897F8-FF5A-4595-A84A-B2D3692D6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04E35-7AE0-4D5F-9BA6-41975DD53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DB8832-C86F-48D3-BDAF-B4058AA85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8170E6-B167-4F20-869E-E91D21B11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956700-BAA6-4307-9E8D-E55E5C154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957B46-E360-4A36-9A8A-D163706BC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86786E-7EA3-4DD0-97BE-1B7335842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602A31-1BDD-4281-8B8C-1A2206450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0784DA-8C61-4395-A65D-98BB1EBA1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AF5C0F-E77F-46B9-8F9A-C563ECF14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722508-2173-4695-8D1D-AA89627A5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13013111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提高交通安全意识减少交通事故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交通安全现状及重要性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驾驶员素质与技能培养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车辆安全性能检查与维护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道路环境改善与优化措施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乘客和行人自我保护意识提升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政策法规宣传教育与执法力度加强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交通安全现状及重要性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589" b="1458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894" b="48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当前交通安全形势分析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交通事故频发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随着车辆保有量不断增加，交通事故数量也呈上升趋势，给人们的生命财产安全带来严重威胁。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交通违法行为普遍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超速、酒驾、闯红灯等交通违法行为屡禁不止，不仅影响交通秩序，也极易引发交通事故。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交通参与者安全意识不足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部分交通参与者缺乏必要的交通安全知识和意识，不能自觉遵守交通规则，增加了交通事故的风险。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500" r="6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11" r="361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865" r="2865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交通事故危害与影响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交通事故往往造成人员伤亡，给受害者及其家庭带来极大的痛苦和损失。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交通事故会导致车辆损坏、财物损失等，给当事人带来经济压力。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交通事故频发会影响社会稳定和公共安全，降低人们对交通安全的信任度。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提高交通安全意识有助于减少交通事故的发生，从而保障人们的生命财产安全。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000" r="11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保障生命财产安全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交通安全事关公共安全和社会稳定，提高交通安全意识有助于维护良好的社会秩序。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000" r="13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5" r="1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交通事故会给社会带来巨大的经济损失，提高交通安全意识有助于降低交通事故对经济发展的负面影响。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提高交通安全意识必要性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驾驶员素质与技能培养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培养驾驶员在遇到复杂交通情况时的冷静和耐心，避免因情绪波动导致危险行为。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417" r="4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压力应对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083" r="14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5" r="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教导驾驶员如何有效应对长时间驾驶、交通拥堵等带来的压力，防止疲劳和焦虑影响行车安全。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强化驾驶员对交通安全重要性的认识，时刻保持对潜在风险的警觉。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驾驶员心理素质培养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包括起步、停车、转向、换挡等基础操作，确保驾驶员熟练掌握车辆控制。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208" r="112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292" r="62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8458" r="845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基本驾驶技能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训练驾驶员在雨雪、雾霾、夜间等特殊环境下的驾驶技巧，提高应对能力。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特殊路况应对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教授驾驶员如何预测并应对其他道路使用者的潜在危险行为，减少事故风险。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防御性驾驶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驾驶员操作技能训练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教导驾驶员如何在车辆发生故障时采取正确措施，如使用警示灯、设置警示标志等，确保自身和他人的安全。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紧急制动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训练驾驶员在突发情况下迅速而准确地采取紧急制动措施，避免碰撞或减轻事故后果。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紧急避险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提高驾驶员在面临紧急情况时的快速反应能力，如避让障碍物、紧急变道等，以降低事故发生的可能性。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083" r="130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驾驶员应急处理能力提升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车辆安全性能检查与维护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轮胎检查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灯光检查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油液检查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安全带和气囊检查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车辆日常检查项目介绍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包括胎压、磨损情况、裂纹等，确保轮胎处于良好状态。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检查近光灯、远光灯、转向灯等是否正常工作，提高夜间行驶安全性。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确保安全带无损坏，气囊正常工作，保障乘员安全。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检查发动机油、刹车油、冷却液等油液是否充足，预防因油液不足引发的故障。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发动机故障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刹车系统故障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转向系统故障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电气系统故障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常见故障排查与处理方法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如启动困难、异响等，需检查点火系统、供油系统等，及时维修。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如刹车失灵、异响等，需检查刹车片、刹车油等，确保刹车系统正常工作。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如转向沉重、异响等，需检查转向助力系统、转向器等部件，保障转向灵活。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如电瓶亏电、电路短路等，需检查电瓶、保险丝等部件，确保电气系统稳定。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https://d.book118.com/096130131115010042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2024-09-09T22:30:11.259</cp:lastPrinted>
  <dcterms:created xsi:type="dcterms:W3CDTF">2024-09-09T14:30:11Z</dcterms:created>
  <dcterms:modified xsi:type="dcterms:W3CDTF">2024-09-09T14:30:13Z</dcterms:modified>
</cp:coreProperties>
</file>