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55DCE-7D7F-4B57-B692-65CA0312E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D9AD4-5C73-404B-A62C-FB16BA1C7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B088B-86EB-4131-9AE6-B52A56953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A1926-D842-4B09-ABB6-47902A0D1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1D828-CF8F-41BC-BDFF-7334B6D7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0BEA2-3ABE-46B4-B6F1-9D6E7012C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33024-B63F-4B6C-80AC-02F956E0F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39277-4F02-4E96-B565-719415C0B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49858-A31A-45E9-ACF7-3C83D12B3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2E3F6-D185-4FB8-9947-67F99B95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195E9-25E9-4B2D-9EBB-D4905FD28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32044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EPC总承包项目组织结构的项目成本控制技巧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项目成本构成及影响因素分析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基于组织结构的项目成本控制策略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基于采购策略的项目成本控制方法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基于施工过程管理的项目成本控制措施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" r="2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阐述EPC总承包项目组织结构的项目成本控制技巧，帮助项目管理人员更好地控制项目成本，提高项目经济效益。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随着EPC总承包模式的广泛应用，项目成本控制成为项目管理的重要组成部分。通过合理的组织结构设计和有效的成本控制技巧，可以降低项目成本，提高项目成功率。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本次汇报将围绕EPC总承包项目的组织结构展开，重点介绍项目成本控制的技巧和方法，包括组织结构优化、成本控制策略、风险管理等方面。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不包括内容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本次汇报不涉及具体的项目案例分析和成本数据展示，仅从理论和方法层面进行探讨。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指工程总承包企业按照合同约定，承担工程项目的设计、采购、施工、试运行服务等工作，并对承包工程的质量、安全、工期、造价全面负责。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设计-采购-施工（EPC）总承包模式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EPC总承包模式的一种特殊形式，承包商负责工程的设计、采购、施工和试运行服务全过程，向业主交付一个满足使用功能、具备使用条件的工程项目。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交钥匙工程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EPC总承包模式定义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最简单的项目组织结构形式，每个成员只对一个上级负责，适用于小型、简单的项目。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在直线制基础上，增设职能部门，项目成员既要对上级负责，也要对职能部门负责，适用于中等规模、专业分工较细的项目。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既有直线领导，又有职能部门的管理，项目成员接受双重领导，适用于大型、复杂的项目。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通过有效的成本控制，降低项目成本，提高项目盈利水平。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实现项目盈利目标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成本控制是企业核心竞争力的重要组成部分，优秀的成本控制能力有助于企业在激烈的市场竞争中脱颖而出。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良好的成本控制有助于企业实现可持续发展，通过降低成本、提高效益，为企业长期发展奠定基础。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项目成本构成及影响因素分析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包括人工费、材料费、机械使用费等直接用于项目建设的费用。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包括管理费用、财务费用等不直接用于项目建设但必不可少的费用。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包括税金、风险费用等根据项目实际情况需要计入的费用。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项目成本构成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设计方案的合理性、先进性对项目成本有重要影响，优秀的设计可以降低成本。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采购价格、采购方式、供应商选择等都会对项目成本产生影响。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施工效率、施工质量、安全管理等都会直接影响项目成本。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项目管理水平、组织协调能力、资源利用效率等都会对项目成本产生影响。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影响项目成本主要因素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在设计阶段进行成本控制，通过优化设计方案，降低建设成本。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在采购阶段进行成本控制，通过合理的采购策略和供应商管理，降低采购成本。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在施工阶段进行成本控制，通过提高施工效率和质量，降低施工成本。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在管理阶段进行成本控制，通过提高管理水平和资源利用效率，降低管理成本。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成本控制关键点识别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基于组织结构的项目成本控制策略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https://d.book118.com/096132044110010045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2024-09-14T03:54:46.542</cp:lastPrinted>
  <dcterms:created xsi:type="dcterms:W3CDTF">2024-09-13T19:54:46Z</dcterms:created>
  <dcterms:modified xsi:type="dcterms:W3CDTF">2024-09-13T19:54:48Z</dcterms:modified>
</cp:coreProperties>
</file>