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A9AC9DC-0C7A-4BA7-A4F7-85489343F9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B0F97E-3743-432C-8CC1-43CF4B03D3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52B9248-E32E-4513-86D8-A4268F3863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87A43E2-AB7B-4F3B-8F70-94131069B0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A29034B-106B-410A-8576-10CD4801E25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A04ACAD-4BE8-4BEE-A618-1CF1583833D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687D8A3-A224-4930-98DD-C62B4F20278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94767B4-B7FE-4109-AEF9-AC08474C8E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A1C89C6-F730-4271-9988-5E6CFFDF80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9AA28B-5D9A-42AF-AFAE-91ECC996AB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EC8E42-A5DD-454E-AA01-EA18AEEE97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6141031033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Microsoft Yahei"/>
                <a:ea typeface="Microsoft Yahei"/>
                <a:cs typeface="Microsoft Yahei"/>
              </a:rPr>
              <a:t>机关人员大走访大落实活动总结</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活动组织情况</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走访调研情况</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问题梳理与解决情况</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经验总结与启示</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下一步工作计划与建议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solidFill>
                <a:latin typeface="Microsoft Yahei"/>
                <a:ea typeface="Microsoft Yahei"/>
                <a:cs typeface="Microsoft Yahei"/>
              </a:rPr>
              <a:t>目</a:t>
            </a:r>
          </a:p>
          <a:p>
            <a:pPr algn="ctr">
              <a:lnSpc>
                <a:spcPct val="125000"/>
              </a:lnSpc>
            </a:pPr>
            <a:r>
              <a:rPr lang="en-US" sz="7650" b="1">
                <a:solidFill>
                  <a:srgbClr val="FFFFFF"/>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改进工作作风，提高服务水平</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通过大走访活动，机关人员可以反思自身工作作风和服务水平，进而改进和提高。</a:t>
            </a:r>
          </a:p>
        </p:txBody>
      </p:sp>
      <p:sp>
        <p:nvSpPr>
          <p:cNvPr id="8" name="AutoShape 8"/>
          <p:cNvSpPr/>
          <p:nvPr/>
        </p:nvSpPr>
        <p:spPr>
          <a:xfrm>
            <a:off x="4935912" y="181958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深入基层，了解民情民意</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通过大走访活动，机关人员能够深入基层，与群众面对面交流，了解他们的真实想法和需求。</a:t>
            </a:r>
          </a:p>
        </p:txBody>
      </p:sp>
      <p:sp>
        <p:nvSpPr>
          <p:cNvPr id="12" name="AutoShape 12"/>
          <p:cNvSpPr/>
          <p:nvPr/>
        </p:nvSpPr>
        <p:spPr>
          <a:xfrm>
            <a:off x="4935912" y="345777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推动政策落实，解决实际问题</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大走访活动是政府加强基层工作、推进政策落实的重要途径，旨在解决群众反映强烈的突出问题。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592" r="16592"/>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2863" r="12863"/>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23611" r="23611"/>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汇报范围</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包括社区居民、企业代表、学校师生等各类群体。</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涵盖政策宣传、意见收集、问题解答等多个方面。</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自活动启动之日起至结束之日止。</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各级机关干部、工作人员等。</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走访对象</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走访内容</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时间安排</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参与人员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活动组织情况</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根据上级要求和实际情况，制定详细的活动方案，明确活动的目标、时间、地点、参与人员等。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制定方案</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9" name="Picture 9"/>
          <p:cNvPicPr>
            <a:picLocks noChangeAspect="1"/>
          </p:cNvPicPr>
          <p:nvPr/>
        </p:nvPicPr>
        <p:blipFill>
          <a:blip r:embed="rId2"/>
          <a:srcRect l="21875" r="21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资源准备</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沟通协调</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20" name="Picture 20"/>
          <p:cNvPicPr>
            <a:picLocks noChangeAspect="1"/>
          </p:cNvPicPr>
          <p:nvPr/>
        </p:nvPicPr>
        <p:blipFill>
          <a:blip r:embed="rId4"/>
          <a:srcRect l="14966" r="14966"/>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提前准备好走访所需的资料、问卷、宣传品等，确保活动的顺利进行。</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与相关单位、部门、人员等进行充分沟通协调，明确各自职责和任务，确保活动的协同推进。</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活动筹备</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通过会议、文件、网络等多种形式进行广泛宣传，提高活动的知晓率和参与度。</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7" name="Picture 7"/>
          <p:cNvPicPr>
            <a:picLocks noChangeAspect="1"/>
          </p:cNvPicPr>
          <p:nvPr/>
        </p:nvPicPr>
        <p:blipFill>
          <a:blip r:embed="rId3"/>
          <a:srcRect l="12500" r="12500"/>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9" name="Picture 9"/>
          <p:cNvPicPr>
            <a:picLocks noChangeAspect="1"/>
          </p:cNvPicPr>
          <p:nvPr/>
        </p:nvPicPr>
        <p:blipFill>
          <a:blip r:embed="rId4"/>
          <a:srcRect l="12500" r="1250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宣传形式</a:t>
            </a:r>
          </a:p>
        </p:txBody>
      </p:sp>
      <p:sp>
        <p:nvSpPr>
          <p:cNvPr id="11" name="AutoShape 11"/>
          <p:cNvSpPr/>
          <p:nvPr/>
        </p:nvSpPr>
        <p:spPr>
          <a:xfrm>
            <a:off x="1235229"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重点宣传活动的目的、意义、内容和要求，引导广大干部职工积极参与。</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宣传内容</a:t>
            </a:r>
          </a:p>
        </p:txBody>
      </p:sp>
      <p:sp>
        <p:nvSpPr>
          <p:cNvPr id="16" name="AutoShape 16"/>
          <p:cNvSpPr/>
          <p:nvPr/>
        </p:nvSpPr>
        <p:spPr>
          <a:xfrm>
            <a:off x="4639660"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通过宣传，使广大干部职工充分认识到活动的重要性，积极投身到活动中来。</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宣传效果</a:t>
            </a:r>
          </a:p>
        </p:txBody>
      </p:sp>
      <p:sp>
        <p:nvSpPr>
          <p:cNvPr id="21" name="AutoShape 21"/>
          <p:cNvSpPr/>
          <p:nvPr/>
        </p:nvSpPr>
        <p:spPr>
          <a:xfrm>
            <a:off x="8309741"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活动宣传</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参与人员及分工</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参与人员</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根据活动需要，组织机关干部、职工、专家等参与活动，确保活动的专业性和广泛性。</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分工协作</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明确参与人员的职责和分工，建立工作小组，分别负责活动的组织、协调、宣传、督导等工作。</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工作要求</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对参与人员提出具体的工作要求和时间安排，确保活动的有序进行和高效落实。</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走访调研情况</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schemeClr>
                </a:solidFill>
                <a:latin typeface="Microsoft Yahei"/>
                <a:ea typeface="Microsoft Yahei"/>
                <a:cs typeface="Microsoft Yahei"/>
              </a:rPr>
              <a:t>CATALOGUE</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612" r="3261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241" r="3224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612" r="3261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本次大走访活动主要针对辖区内的企业、社区、学校等基层单位进行。</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走访对象</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活动覆盖了不同行业、不同规模的企业，以及不同类型的社区和学校，确保了调研的全面性和代表性。</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走访范围</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走访对象及范围</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940" r="794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采用问卷调查、座谈会、个别访谈等多种方式进行调研，确保收集到真实、准确的第一手资料。</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主要围绕政策落实情况、基层单位发展现状、群众需求及意见建议等方面进行深入了解。</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调研方式及内容</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调研内容</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调研方式</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基层单位发展现状</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不同行业和规模的基层单位在发展中面临的主要问题和挑战各不相同，需要针对性地进行指导和支持。</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群众需求及意见建议</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群众对美好生活的向往更加强烈，对政策落实和服务质量提出更高要求，同时也积极为基层治理献计献策。</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政策落实情况</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大部分基层单位对政策的认知度和执行力较高，但在一些具体细则和操作层面仍存在困惑和难题。</a:t>
            </a:r>
          </a:p>
        </p:txBody>
      </p:sp>
      <p:pic>
        <p:nvPicPr>
          <p:cNvPr id="10" name="Picture 10"/>
          <p:cNvPicPr>
            <a:picLocks noChangeAspect="1"/>
          </p:cNvPicPr>
          <p:nvPr/>
        </p:nvPicPr>
        <p:blipFill>
          <a:blip r:embed="rId2"/>
          <a:srcRect l="12500" r="1250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调研结果分析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https://d.book118.com/096141031033010043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2024-09-11T01:28:08.833</cp:lastPrinted>
  <dcterms:created xsi:type="dcterms:W3CDTF">2024-09-10T17:28:08Z</dcterms:created>
  <dcterms:modified xsi:type="dcterms:W3CDTF">2024-09-10T17:28:11Z</dcterms:modified>
</cp:coreProperties>
</file>