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C811-E4E5-48E2-96CB-32DE1973B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3B3D5-A736-4508-ACAD-3DFB2E75F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42730-E93E-4FBA-A835-803472610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98EF5-D64D-4880-A8EE-E8CD9C547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5223F-8670-4AFE-A3D7-F3D4505A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C35AA-05BF-4BB9-9D0F-8F44BED0D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9A161-2955-4F21-8AC1-0BA49F070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928CE-5DE2-4562-A49F-36243F511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B206F-0643-4C55-8E5C-0381B0110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E3145-6BDF-48FF-93FC-07A0E80C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AB7EE-B487-43AC-ACAD-C56A5441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41130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2023年中美制造业形势对比及发展分析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中美制造业现状对比</a:t>
            </a:r>
          </a:p>
          <a:p>
            <a:r>
              <a:t>中美制造业发展趋势分析</a:t>
            </a:r>
          </a:p>
          <a:p>
            <a:r>
              <a:t>中美制造业政策环境比较</a:t>
            </a:r>
          </a:p>
          <a:p>
            <a:r>
              <a:t>中美制造业合作与竞争关系探讨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中美制造业发展挑战与对策建议</a:t>
            </a:r>
          </a:p>
          <a:p>
            <a: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通过对比中美两国制造业在2023年的发展状况，揭示各自的优势和挑战，以及在全球制造业中的地位和影响力。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分析2023年中美制造业形势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基于当前形势分析，预测中美制造业未来可能的发展趋势，为企业和政策制定者提供参考。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探讨未来发展趋势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制造业定义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本报告所指的制造业包括工业机械、汽车、电子设备、化工产品等主要行业。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时间范围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本报告主要关注2023年的制造业形势，但也会涉及过去几年的发展情况和未来趋势。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地域范围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本报告主要关注中国和美国两个国家的制造业，但也会涉及其他相关国家和地区的制造业情况。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中美制造业现状对比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中国制造业规模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中国制造业规模庞大，拥有世界上最完整的工业体系，涵盖了从轻工业到重工业的各个领域。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美国制造业规模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美国制造业规模相对较小，但技术水平高，主要集中在高端制造领域，如航空航天、生物技术等。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结构差异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中国制造业以劳动密集型为主，而美国制造业以资本和技术密集型为主。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制造业规模与结构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美国一直是全球制造业技术创新的领导者，拥有大量专利和核心技术。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中国政府加大了对制造业技术创新的支持力度，而美国则更注重市场驱动的创新。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中国技术创新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近年来，中国制造业在技术创新方面取得了显著进步，特别是在人工智能、5G等领域。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制造业技术创新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随着中国制造业的转型升级，劳动生产率不断提高，但仍低于发达国家水平。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中国劳动生产率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美国劳动生产率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提高途径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4" r="173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美国制造业劳动生产率较高，得益于先进的生产技术和管理经验。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中国需要继续推进制造业的自动化、数字化和智能化改造，提高劳动生产率。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制造业劳动生产率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中国国际竞争力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中国制造业在国际市场上具有较强的竞争力，特别是在中低端产品领域。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美国国际竞争力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美国制造业在国际市场上主要占据高端市场，具有品牌和技术优势。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竞争策略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中国需要提升产品质量和技术含量，加强品牌建设，提高国际竞争力。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制造业国际竞争力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中美制造业发展趋势分析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智能制造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中国正积极推动制造业向智能化转型，通过引入先进制造技术和装备，提升生产效率和产品质量。美国同样重视智能制造，通过发展工业互联网和数据分析技术，优化生产流程。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工业互联网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中美两国都在大力发展工业互联网，通过实现设备、生产线、工厂、供应商、产品和客户之间的全面互联，推动制造业的数字化、网络化、智能化发展。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智能制造与工业互联网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绿色制造与可持续发展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绿色制造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中美两国都在致力于推动制造业的绿色转型，通过采用环保材料、节能技术和清洁生产方式，降低制造业对环境的影响。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可持续发展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中美两国都在强调制造业的可持续发展，通过提高资源利用效率、推动循环经济、加强废弃物回收和处理等措施，实现制造业与环境的和谐共生。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中美两国制造业都在积极参与全球化进程，通过拓展海外市场、加强国际合作与交流，提升制造业的国际竞争力。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供应链优化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中美两国都在努力优化制造业供应链，通过提高供应链透明度和灵活性、加强供应链风险管理等措施，确保制造业的稳定运行。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全球化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全球化与供应链优化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中美两国都在强调制造业的创新驱动发展，通过加大研发投入、培育创新人才、推动产学研合作等措施，提升制造业的创新能力。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中美两国都在追求制造业的高质量发展，通过提高产品质量、加强品牌建设、推动产业升级等措施，提升制造业的核心竞争力。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高质量发展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创新驱动与高质量发展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中美制造业政策环境比较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https://d.book118.com/096141130011010042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2024-09-09T06:31:05.212</cp:lastPrinted>
  <dcterms:created xsi:type="dcterms:W3CDTF">2024-09-08T22:31:05Z</dcterms:created>
  <dcterms:modified xsi:type="dcterms:W3CDTF">2024-09-08T22:31:07Z</dcterms:modified>
</cp:coreProperties>
</file>