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18C2B-E7FB-4799-82F9-584B2EB84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44EAB-3F4E-4D1C-8DE5-53522A97A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58873-850A-4826-92EB-0E7C755A2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573029-C1CB-4EDF-8111-1AD58535F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0C265-7616-4B43-BCF3-6BC9BB711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D4AF67-0D9C-41D5-920A-DADA2A7F6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2F29E3-3773-49DB-9C5E-094878B07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0BED93-A476-4816-BBAB-F32949011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2E97F-E567-4E44-8CA6-50B51EFBA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E80AFF-6DF1-4B4C-9DF1-D833B648F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03C7C-6E5B-4C18-A31C-FE8FEA7ED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14200111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非法证据排除工作分析报告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非法证据排除工作概述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非法证据排除实践探索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完善非法证据排除工作的建议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分析非法证据排除工作的现状、问题及其成因，提出改进建议，以期提高刑事司法公正性和效率。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随着法治建设的深入推进，非法证据排除规则在刑事诉讼中的重要性日益凸显。然而，在实际操作中，非法证据排除工作仍面临诸多挑战和问题。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968" r="159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453" r="114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02" r="180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本报告主要分析过去五年内非法证据排除工作的情况。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覆盖全国各级法院及相关执法机关。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包括各类刑事案件中涉及非法证据排除的情况。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涵盖非法证据的认定、排除程序、相关法律规定及其实施效果等方面。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案件类型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非法证据排除工作概述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非法证据排除工作遵循以下原则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非法证据排除是指在刑事诉讼中，对通过非法手段获取的证据进行排除，不予采纳为定案根据的一项诉讼规则。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法定原则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必须严格遵守国家法律法规和相关政策规定。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审慎原则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对证据的审查应当严谨、细致，确保排除工作的准确性。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确保当事人的合法权益得到保障，实现司法公正。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14" r="295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14" r="295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《中华人民共和国刑事诉讼法》等法律法规对非法证据排除有明确的规定。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最高人民法院、最高人民检察院等部门发布的关于非法证据排除的指导性文件，为实际工作提供了政策依据和操作指南。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政策指导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法律依据及政策指导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受理与登记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接收当事人或相关人员的申请，并进行登记。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审查与核实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对申请进行审查，核实证据的合法性和真实性。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344" r="16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工作流程与参与人员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083" r="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根据审查结果，作出是否排除的决定，并告知当事人或相关人员。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决定与告知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对排除决定的执行情况进行监督，确保决定得到正确执行。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监督与执行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工作流程与参与人员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负责受理申请、审查证据、作出决定等具体工作。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办案人员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当事人或相关人员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对办案人员的工作进行监督，确保工作的公正性和准确性。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提出申请并提供相关证据材料，参与排除工作的全过程。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工作流程与参与人员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非法证据现状分析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通过暴力、威胁、引诱等非法手段获取的证人证言、被害人陈述、犯罪嫌疑人供述等。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非法言词证据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通过非法搜查、扣押、窃取等手段获取的物证、书证等。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非法实物证据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包括通过非法手段获取的视听资料、电子数据等。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其他非法证据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非法证据类型及来源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涉及非法证据的案件数量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根据统计，近年来涉及非法证据的案件数量呈上升趋势，其中涉及非法言词证据的案件占比较大。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占比情况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在各类案件中，涉及非法证据的案件占比不容忽视，尤其是涉及严重刑事犯罪的案件，非法证据的出现对案件公正处理造成了严重影响。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涉及案件数量及占比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127" b="91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972" b="179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对司法公正的影响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影响案件事实认定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非法证据往往是通过非法手段获取，其真实性、合法性存在严重问题，容易导致案件事实认定错误。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侵犯当事人合法权益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非法证据的获取往往伴随着对当事人合法权益的侵犯，如暴力取证、威胁恐吓等，严重损害了当事人的合法权益。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破坏司法公信力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非法证据的出现严重破坏了司法的公信力，使公众对司法的信任度降低，对法治建设造成负面影响。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https://d.book118.com/096142001115010102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2024-09-27T07:11:09.353</cp:lastPrinted>
  <dcterms:created xsi:type="dcterms:W3CDTF">2024-09-26T23:11:09Z</dcterms:created>
  <dcterms:modified xsi:type="dcterms:W3CDTF">2024-09-26T23:11:11Z</dcterms:modified>
</cp:coreProperties>
</file>