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2BE19-2D64-45DD-B4C4-2B54B9CA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8C622-0151-4EA7-941F-3A6576ED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CEE4C-0D55-4758-B7A8-21BB6A456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3EB458-5824-4FE5-BF7D-D834DA0AE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D8964A-D861-4D6D-B20F-CACC6FA0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01EFD-50FE-457B-996E-C3826BD80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E8835A-2418-4EC2-91EF-81162D1DB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264A1-9B1D-4FA4-8873-9A4831FE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03723-E81A-4B35-9F6B-5B8B575F2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34788-94D6-4E88-AB86-EC22FF44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4C723-69A9-4953-8267-BEA58C7DA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2105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初中流感预防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流感疫情的应对措施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学校预防流感措施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流感是一种由流感病毒引起的急性呼吸道传染病，具有高度传染性和快速传播的特点。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流感病毒分为甲、乙、丙三种类型，其中甲型病毒变异能力强，易引起大规模流行。流感病毒主要通过飞沫传播，也可通过接触污染物体表面传播。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19" r="106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流感的传播方式主要包括直接接触感染者和接触被病毒污染的物品。在封闭、拥挤的环境中，病毒传播的风险更高。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感染者在潜伏期和发病期均可传播病毒，通常在感染后1-2周内可康复，但流感病毒会影响人体的免疫系统，导致身体虚弱的人容易感染其他疾病。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096" r="170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流感的症状包括发热、头痛、咳嗽、喉咙痛、肌肉疼痛、乏力等，严重时可引起肺炎、心脏疾病等并发症，甚至导致死亡。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流感病毒会影响人体的免疫系统，使身体虚弱的人容易感染其他疾病。对于儿童、老人、身体虚弱的人来说，流感病毒的危害更为严重，需要特别关注预防措施。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流感的症状和危害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经常用肥皂和流动水洗手，特别是在咳嗽、打喷嚏或接触呼吸道分泌物后。也可以使用含有至少60%酒精的手部消毒液。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这些部位是病毒进入身体的主要途径，因此要避免触摸这些部位，尤其是当手接触过公共物品或呼吸道分泌物后。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避免触摸眼睛、鼻子和嘴巴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尽量减少前往人群密集的公共场所，如商场、电影院等。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如果身边有人感染流感，应尽量保持距离，减少接触。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如果自己出现流感症状，应避免与他人接触，尤其是儿童、老年人、身体虚弱的人和孕妇。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避免接触病人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特别提醒：学生、教师和医务人员等高风险人群应优先接种疫苗。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每年接种流感疫苗是预防流感最有效的方法。疫苗可以减少感染流感的风险，并减轻流感症状的严重程度。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https://d.book118.com/096142105135010034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2024-09-03T21:57:44.577</cp:lastPrinted>
  <dcterms:created xsi:type="dcterms:W3CDTF">2024-09-03T13:57:44Z</dcterms:created>
  <dcterms:modified xsi:type="dcterms:W3CDTF">2024-09-03T13:57:46Z</dcterms:modified>
</cp:coreProperties>
</file>