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EBA03-32F8-4FEF-A6A7-53C6EC275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D8198-DABC-4EA4-A440-4C4F76DD1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DE171-56AB-4F42-BFDB-CD0A9DD36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45A21-CCB4-4C3A-AA29-8F215A97B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06904B-BFD7-4F06-B314-0B9AA0C62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581F99-B54C-4293-A298-C68508BF2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00C1AB-C848-4F49-9EFE-DCCCC4039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DB249-6274-4990-A11B-509FDC3DE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0B292-41FC-4DD6-AC31-0FBCBF94F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0E1BD-9AAF-4EE2-8086-61100E8EA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26D98-115B-4A27-AD89-B7A847FE6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43123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社区开展防诈骗知识宣传活动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诈骗现象的普遍性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诈骗行为在当今社会中越来越普遍，已经成为一种严重的社会问题。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随着科技的发展，诈骗手段不断翻新，让人防不胜防。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社区作为人们生活的重要场所，也是诈骗行为的高发地。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诈骗行为不仅会给受害者带来经济损失，还会对其心理造成严重伤害。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诈骗行为破坏了社区的和谐稳定，影响了居民的正常生活。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居民在防范诈骗方面的意识薄弱，增加了被骗的风险。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诈骗对社区居民的影响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197479" y="2448496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6791744" y="3078289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7798918" y="1874806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070791" y="3201543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6979101" y="4077938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349433" y="4470368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开展防诈骗知识宣传活动的必要性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1" name="TextBox 31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提高居民对诈骗行为的警觉性和防范意识，减少被骗事件的发生。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通过宣传活动，普及防诈骗知识，帮助居民了解诈骗手段和应对方法。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加强社区内部的沟通和交流，提高居民的自我保护能力。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利用媒体资源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利用社区广播、电子屏幕等媒体资源，定期播放防诈骗相关内容，提醒居民保持警惕。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组织专题讲座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邀请防诈骗专家或警察，为社区居民讲解诈骗的常见手法和防范措施。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发放宣传资料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制作和分发防诈骗宣传册、海报等资料，帮助居民了解诈骗的危害和应对方法。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提高社区居民的防诈骗意识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指导居民保护个人信息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教育居民如何正确处理个人信息，避免泄露重要数据，降低被诈骗风险。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培养居民应急处理能力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教会居民在遇到诈骗时如何冷静应对，及时报警或采取其他有效措施。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培训居民识别诈骗信息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教授居民如何识别虚假信息、钓鱼网站等诈骗手段，提高信息鉴别能力。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增强社区居民的自我保护能力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通过增加巡逻频次、完善监控设施等措施，提高社区治安水平，降低诈骗案件发生率。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加强社区治安管理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鼓励居民之间互相监督、互相帮助，共同维护社区安全，及时发现和制止诈骗行为。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建立居民互助机制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通过开展丰富多彩的社区活动，增进居民之间的了解和信任，营造团结友爱的社区氛围。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促进社区文化建设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营造安全和谐的社区环境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深入浅出地讲解防诈骗知识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邀请专业人士或警察，通过生动的案例和通俗易懂的语言，向社区居民普及防诈骗知识，包括诈骗手段、识别方法、应对措施等。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防诈骗知识讲座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真实案例再现，深入剖析诈骗手法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通过展示真实的诈骗案例，让居民了解诈骗的常见手法和手段，同时邀请专业人士对案例进行深入剖析，揭示诈骗背后的逻辑和心理。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88" r="241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诈骗案例分享与剖析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https://d.book118.com/096143123004010033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2024-09-01T10:14:34.969</cp:lastPrinted>
  <dcterms:created xsi:type="dcterms:W3CDTF">2024-09-01T02:14:34Z</dcterms:created>
  <dcterms:modified xsi:type="dcterms:W3CDTF">2024-09-01T02:14:37Z</dcterms:modified>
</cp:coreProperties>
</file>