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7B983-F85F-44BA-B1E4-6288943E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7552-DD5A-4460-BEDE-FE6D1D6E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114F5-1F22-4BE9-BE97-06848423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424AC-DB85-4BCE-B661-2BB62899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41E65-AC42-446B-B025-26D5C8B6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164126-7BFB-4E76-9A05-0D98FB1FB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6F2225-EDA5-4202-AE84-C6367777F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B50BF-7D8A-41F2-AE8C-E5E2A214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4A027-959F-4738-B8A3-A5A92E95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5EF41-CD62-4F37-A140-5C409161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3A020-CC5D-46F1-B9D3-CC85DC5F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4104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竞争情报研究(信息分析课件)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竞争情报在企业决策中的应用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竞争情报研究是对竞争对手、竞争环境及竞争策略进行系统分析和搜集的过程，目的是为组织提供有关竞争优势的信息，以支持决策制定和战略实施。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竞争情报研究具有系统性、分析性、动态性和保密性等特点，它强调对信息进行深度分析和提炼，以提供有价值的竞争情报。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通过了解竞争对手和竞争环境，企业可以制定更加有效的竞争策略，提升自身的竞争力。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竞争情报研究为企业决策者提供有关市场、竞争对手和行业的信息，有助于做出更加科学、合理的决策。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通过对市场和竞争对手的监测和分析，企业可以及时发现潜在的威胁和机会，采取相应的预警和应对措施。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竞争情报研究起源于军事领域，后来逐渐扩展到商业领域。随着信息技术的发展，竞争情报研究的方法和手段不断更新和完善。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未来的竞争情报研究将更加注重数据挖掘、人工智能等技术的应用，以提高情报分析的准确性和效率。同时，随着全球化和网络化的发展，跨文化、跨领域的竞争情报研究也将成为重要趋势。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竞争情报研究的历史与发展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信息收集与分析方法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公开资料收集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通过报纸、杂志、网站等公开渠道获取有关竞争对手的新闻、公告、年报等信息。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访谈与调查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与竞争对手的客户、供应商、行业专家等进行访谈，了解竞争对手的市场表现、产品特点、技术实力等信息。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利用社交媒体平台（如微博、微信等）监测竞争对手的动态、舆论评价等信息。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商业情报机构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通过商业情报机构获取竞争对手的战略规划、市场占有率、财务状况等信息。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运用统计、数学等方法，对收集到的数据进行处理和分析，以揭示数据背后的规律和趋势。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运用归纳、演绎等方法，对收集到的非量化信息进行深度挖掘和分析，以揭示信息背后的意义和关联。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通过对竞争对手的市场表现、技术实力、财务状况等进行分析，评估竞争对手的优劣势和市场地位。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通过对竞争对手的战略规划、市场策略、产品特点等进行分析，预测竞争对手未来的发展方向和战略意图。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利用图表（如柱状图、折线图、饼图等）将数据可视化，直观地展示数据背后的规律和趋势。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利用地理信息系统（GIS）技术，将数据与地理信息相结合，展示数据的空间分布和关联。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可视化仪表盘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利用仪表盘形式，将多维度的数据以直观的方式展示，便于用户快速了解数据的整体情况。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交互式可视化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通过交互式技术，让用户能够自由探索数据，发现数据背后的关联和规律。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根据研究目的和需求，对收集到的信息进行筛选和分类，去除无关和重复的信息。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信息交叉验证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通过多种来源的信息进行交叉验证，确保信息的真实性和准确性。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专家意见征询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向行业专家征询意见，对筛选和验证的信息进行评估和补充。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通过实地调查，了解竞争对手的实际运营情况，与收集到的信息进行对比和验证。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信息筛选与验证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竞争情报在企业决策中的应用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市场定位与战略制定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通过收集和分析市场信息，了解目标市场的需求、竞争态势和潜在机会，帮助企业准确定位，制定有效的市场进入和竞争策略。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基于竞争情报，企业可以制定长期和短期的发展战略，明确自身的优势和劣势，以及面临的机遇和挑战，从而做出科学合理的战略决策。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https://d.book118.com/096144104020010050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2024-09-15T05:42:39.576</cp:lastPrinted>
  <dcterms:created xsi:type="dcterms:W3CDTF">2024-09-14T21:42:39Z</dcterms:created>
  <dcterms:modified xsi:type="dcterms:W3CDTF">2024-09-14T21:42:41Z</dcterms:modified>
</cp:coreProperties>
</file>