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06998-F11C-46E4-A639-0C354F376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B0B06-B996-4FE9-B0FC-83BD6E407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F9845-2889-4047-9757-BB3E94AD7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70728-CF33-407D-8FC8-0A16535A4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DEE698-EC0B-43FD-87A1-BC1EB4C87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4BE517-10BB-4318-B303-5926856D7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A36DE-8D90-4B2B-BD3E-1B1D74610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503D5-793D-4DA2-BB17-B806209EE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C35A5-958B-4420-A09F-FDEAFCB12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4BBF9-176A-40AE-A4EE-C3CF27854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A473A-5BD2-4144-A63B-244356F37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4413011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供电所副所长工作总结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专业技能与素质提升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346" b="1934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分析供电所副所长在工作中遇到的问题和挑战，提出改进措施和建议。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总结供电所副所长的工作内容和成果，为今后的工作提供参考和借鉴。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负责供电所日常管理工作，包括人员调配、工作计划制定和实施等。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负责协调与上级部门和其他相关单位的工作关系，保障供电所工作的顺利开展。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负责组织开展供电所安全生产、技术管理和教育培训等工作，提高供电所整体水平。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协助所长管理供电所日常事务，确保各项工作顺利进行。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参与制定供电所各项规章制度，并监督实施。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负责组织制定供电所工作计划，并监督执行。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协助所长处理供电所内外协调工作，维护供电所利益。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完成年度工作计划，实现供电所安全生产目标。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提高供电所工作效率，有效降低运营成本。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优化客户服务流程，提升客户满意度。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推动技术创新，提升供电所技术水平。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取得的业绩和成果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获得公司优秀员工称号。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被评为供电所年度最佳副所长。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获得公司技术创新奖。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获得供电所安全生产先进个人称号。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受到的表彰和奖励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组织定期的培训和技能提升课程，提高团队成员的专业技能和服务水平，促进个人和团队的共同成长。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根据工作需要，合理配置供电所的人员结构，确保团队具备专业能力和经验，能够高效完成工作任务。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929" r="692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明确分工与合作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根据团队成员的特长和职责，合理分配工作任务，确保团队成员能够协同合作，共同完成目标。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建立良好的沟通机制，鼓励团队成员积极交流、分享信息和经验，提高工作效率和团队凝聚力。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通过举办团队活动、鼓励团队成员参与决策等方式，营造积极向上、团结协作的工作氛围。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树立良好的团队价值观和文化，强调团队合作、奉献精神和创新意识，提升团队的凝聚力和战斗力。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营造积极氛围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培养团队文化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团队氛围与文化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https://d.book118.com/096144130112010102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2024-09-27T06:31:59.696</cp:lastPrinted>
  <dcterms:created xsi:type="dcterms:W3CDTF">2024-09-26T22:31:59Z</dcterms:created>
  <dcterms:modified xsi:type="dcterms:W3CDTF">2024-09-26T22:32:01Z</dcterms:modified>
</cp:coreProperties>
</file>