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96FD8-4972-45C4-968F-6F230E0E7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C9C8E-D264-4CA9-AB13-1681C8760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A48C8-EB96-4D3D-AC95-55143206B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24CEB-E87A-46D3-9159-D8F8A99D3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84D123-8515-47EF-A695-E82DD2121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9F3F44-E02C-4213-81CF-5DE11935C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176C5-CA44-4129-8B34-64C226A0E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5F46A-E8B3-4A27-B161-76806158A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53691-CC51-4E1F-9F41-CCAAB3746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D0A70-5699-4D00-B23D-5FADEBB9F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C4E80-86C6-4DDA-ACB6-FAB1A97F1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44134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游戏行业操作人员安全操作指南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游戏行业安全概述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游戏设备安全操作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游戏数据安全防护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游戏内容审核与监管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玩家隐私保护及权益维护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游戏行业内部安全管理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游戏行业安全概述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随着游戏用户数量的不断增加，游戏行业规模持续扩大，成为全球最具影响力的娱乐产业之一。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5G、云计算、人工智能等新技术在游戏行业的应用，为游戏带来了更丰富的玩法和更高的画质，推动了行业的快速发展。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国际化趋势明显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游戏行业的国际化趋势日益明显，越来越多的游戏公司开始拓展海外市场，推动全球游戏产业的交流与融合。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维护游戏秩序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通过安全操作，可以打击游戏内的外挂、作弊等行为，维护游戏的公平竞争环境。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提升公司形象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游戏公司积极采取安全操作措施，可以提升公司的形象和信誉，吸引更多玩家选择公司的游戏产品。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保障玩家权益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安全操作可以确保玩家的账号、密码、虚拟财产等个人信息安全，维护玩家的合法权益。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安全操作在游戏行业中的重要性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游戏行业需要遵守国家相关的法律法规，如《网络安全法》、《数据安全管理办法》等，确保游戏运营合法合规。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游戏行业还需要遵守相关的行业标准与规范，如《网络游戏管理暂行办法》、《移动游戏内容规范》等，确保游戏内容健康、积极、向上。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随着游戏行业的国际化趋势，游戏公司还需要关注并遵守国际相关的标准和规范，如ISO/IEC 27001（信息安全管理体系标准）等，提升公司的国际竞争力。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国际标准与规范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游戏设备安全操作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遵循正确的启动和关闭程序，避免直接切断电源，以预防数据丢失或硬件损坏。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游戏机启动与关闭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定期清理游戏机内部和外部灰尘，保持通风良好，避免过热导致故障。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游戏机维护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及时安装官方发布的系统更新和升级，确保游戏机性能和安全性。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游戏机更新与升级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游戏机安全操作规范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使用官方推荐的连接线或适配器，确保连接稳定，避免意外断开或短路。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控制器与外设连接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定期清洁控制器和外设表面，保持干燥，避免潮湿环境导致损坏。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控制器与外设保养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遵循正确的使用方法和姿势，避免过度用力或不当操作导致损坏。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控制器与外设使用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控制器与外设安全使用指南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电源保护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使用稳定的电源插座，并配备过载保护装置，避免电压不稳定或电流过大导致设备损坏。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防静电措施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在干燥环境下操作设备时，采取防静电措施，如佩戴防静电手环，避免静电对设备造成损害。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设备存放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将设备存放在干燥、通风、避光的环境中，远离潮湿、高温、磁场等有害因素。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对于重要的游戏数据和资料，定期备份以防数据丢失。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预防设备损坏与故障措施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游戏数据安全防护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传输安全协议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使用SSL/TLS等安全传输协议，确保游戏数据在传输过程中的保密性和完整性。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密钥管理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建立严格的密钥管理制度，采用安全的密钥生成、存储和传输方式，防止密钥泄露。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采用先进的加密算法，对游戏数据进行加密处理，确保数据在存储和传输过程中的安全性。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数据加密与传输安全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实施严格的访问控制策略，对游戏数据进行分类管理，确保只有授权人员能够访问相关数据。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建立定期备份机制，对重要游戏数据进行备份，并测试备份数据的可恢复性，确保数据的安全性和可用性。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实施数据审计和监控机制，记录数据的访问和使用情况，及时发现并处理数据泄露和篡改事件。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数据审计与监控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防止数据泄露和篡改方法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https://d.book118.com/096144134130010040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2024-09-07T00:35:52.807</cp:lastPrinted>
  <dcterms:created xsi:type="dcterms:W3CDTF">2024-09-06T16:35:52Z</dcterms:created>
  <dcterms:modified xsi:type="dcterms:W3CDTF">2024-09-06T16:35:54Z</dcterms:modified>
</cp:coreProperties>
</file>