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72D707-F883-4504-A2E6-6EC5F83C8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59E2FB-0354-4A5C-9C7A-64DC0A04A5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2705A2-6FBF-4D17-9203-C6E42B355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A8FCFC-B671-408C-9A5E-2470BBB37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13A5CB-C9B4-4B39-BF41-F105F8C4D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EFC5CD-ADFB-4804-8CDA-CE0C01FDB8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87DA80-3910-40CE-95A2-6EA2CB684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BB8EC3-40F8-495B-9C5C-EA5EAAD3E6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FACF1A-718D-4FDC-999A-5FBC452C30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DB27BB-8CC0-4A9B-A387-868FB0377B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B5206E-79AF-41DE-B853-8512F53BD9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6145215221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《建筑构造》课件-4墙体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墙体的定义与分类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墙体的功能与要求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墙体的细部构造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墙体的抗震设计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墙体的节能设计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墙体的定义与分类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38" b="27738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墙体的定义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墙体是建筑物的承重和围护结构，通常由砖、混凝土、木材等材料构成，具有承受建筑物重量、抵抗水平荷载和保温、隔热、隔音等功能。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墙体的厚度、材料和构造方式等因素决定了其承重和围护性能，对建筑物的安全性和舒适性有着重要影响。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按材料分类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墙体可以分为砖墙、混凝土墙、木板墙等。不同材料的墙体具有不同的物理性能和承重能力，适用于不同的建筑类型和功能需求。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按构造方式分类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墙体可以分为实心墙、空心墙、复合墙等。实心墙由单一材料构成，空心墙内部填充有保温材料，复合墙则由两种或多种材料组成，具有更好的保温、隔热和隔音性能。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按功能分类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墙体可以分为承重墙和非承重墙。承重墙主要承受建筑物重量，非承重墙则主要用于分隔空间和围护作用。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墙体的分类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墙体的功能与要求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7694" r="7694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211" r="82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墙体承受楼板和屋顶的重量，并将其传递至基础，保持建筑的稳定性。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承重功能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墙体作为建筑物的外围护结构，能够抵御风雨、寒暑等自然因素的侵袭，同时为室内提供良好的环境。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围护功能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墙体可以将建筑内部空间分隔成不同的功能区域，满足人们的生活和工作需求。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分隔空间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墙体能够起到保温隔热的作用，调节室内温度，提高居住的舒适度。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保温隔热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墙体的功能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5458" b="15458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墙体应具有足够的强度和稳定性，能够承受各种外力和自重的压力，防止出现裂缝、变形等现象。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强度与稳定性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保温隔热性能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防火性能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隔音性能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墙体应具备良好的保温隔热性能，能够有效地阻隔室内外的热量交换，保持室内温度的稳定。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墙体的材料应具备相应的防火性能，能够承受一定时间的火灾考验，保障人们的生命财产安全。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墙体应具备良好的隔音性能，能够有效地阻隔室内外的噪音，提高居住和工作的舒适度。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墙体的要求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墙体的细部构造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墙脚构造是指墙体的底部与地面接触的部分，其作用是防止土壤中的水分和潮气侵蚀墙体，同时增强墙体的稳定性。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墙脚构造通常包括砖石基础、混凝土垫层、防潮层和散水等部分。其中，砖石基础用于承受墙体的重量，混凝土垫层提供平整的基面，防潮层防止水分侵入，散水则将多余的水分排走。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墙脚构造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https://d.book118.com/096145215221010033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2024-09-02T14:42:36.187</cp:lastPrinted>
  <dcterms:created xsi:type="dcterms:W3CDTF">2024-09-02T06:42:36Z</dcterms:created>
  <dcterms:modified xsi:type="dcterms:W3CDTF">2024-09-02T06:42:38Z</dcterms:modified>
</cp:coreProperties>
</file>