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9D6FA-4A04-459F-8E82-10C8C8AB3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498F5-EC8D-49CF-AAA8-C54E0261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1B9B1-CD6F-4A15-ACC8-E661EC148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59D9B-E2C6-41FB-B2BE-0C4C04C85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1E86C-E455-4EE6-88B0-67D1AA76E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A19E8-87B0-4D31-BAF5-9F24CE534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D3AB79-F4DF-4F91-AF2A-75ADECCF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06415-0CC7-45B3-B753-27F94EAD4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C07F5-714A-4481-A2CC-C8CCF3364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5D0F1-7C62-4027-A79C-593E3B3F4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2945F-C8E1-4945-932B-21641B6EA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51055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采用技术手段进行安全生产风险管控的实践经验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技术手段在安全生产风险管控中的应用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技术手段在安全生产风险管控中的优势与不足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随着工业化和信息化深度融合，安全生产面临新的风险和挑战。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采用技术手段进行安全生产风险管控，是提升企业安全管理水平的有效途径。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714" r="37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85" b="16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安全生产事关人民生命财产安全，是企业持续稳定发展的重要保障。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81" r="1018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安全生产风险管控的重要性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通过风险识别、评估和控制，降低事故发生的概率和损失。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优化安全管理流程，减少人工干预，提高工作效率。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保障企业生产安全，维护社会稳定，推动企业可持续发展。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展现企业对社会和员工的责任担当，提升企业形象和品牌价值。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技术手段在安全生产风险管控中的应用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安全培训与考核系统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借助信息化手段，开展在线安全培训和考核，提高员工的安全意识和操作技能。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安全生产信息化管理系统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通过建立统一的安全生产信息化管理平台，实现对企业安全生产全过程的实时监控和数据分析，提高管理效率。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安全生产标准化信息系统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利用信息化技术，建立企业安全生产标准化体系，实现安全管理制度、操作规程等信息的电子化管理和快速查询。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信息化技术在安全生产风险管控中的应用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人员定位与报警系统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利用物联网技术，实现对企业内部人员的实时定位和报警功能，确保在紧急情况下能够迅速响应。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危险源识别与预警系统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通过物联网技术，对危险源进行自动识别和预警，降低事故发生的概率。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设备状态监测系统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通过物联网技术，实时监测设备的运行状态和参数变化，及时发现潜在的安全隐患。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物联网技术在安全生产风险管控中的应用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风险预测与评估模型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利用大数据技术，建立风险预测和评估模型，对企业安全生产风险进行定量分析和评估。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智能化决策支持系统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基于大数据分析结果，为企业提供智能化的决策支持，优化安全管理策略。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安全生产大数据分析平台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建立大数据分析平台，对企业安全生产数据进行深入挖掘和分析，发现潜在的安全风险。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大数据技术在安全生产风险管控中的应用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https://d.book118.com/096151055154010050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2024-09-16T02:33:05.103</cp:lastPrinted>
  <dcterms:created xsi:type="dcterms:W3CDTF">2024-09-15T18:33:05Z</dcterms:created>
  <dcterms:modified xsi:type="dcterms:W3CDTF">2024-09-15T18:33:07Z</dcterms:modified>
</cp:coreProperties>
</file>