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79A43-C14A-4EC2-BD45-AABF0D792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D0251-625F-4E78-8F49-9BD1DB808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3D992-8682-4150-A26D-FC9B96EA9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F5D00-CA9E-4D1E-90F8-E9D375FAF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92EFCE-48BC-493F-8103-E4566FF02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ACD73D-6DED-4797-A950-FB6AEBD03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5AC2A6-1C9A-4575-8232-98387FECF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C6D78-968E-46F1-9BF1-718FF9740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46F61-98BD-415B-A181-7C3BE6391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744E3-E304-411D-A995-5F157AAF5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0383F-2B50-42A2-9193-C1EB01B3F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5110121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设立淀粉科技公司组建方案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公司概述与背景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组织架构与部门设置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生产运营与供应链管理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未来淀粉科技有限公司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专注于淀粉科技研发、生产与应用的高科技企业，致力于推动淀粉产业的技术创新与可持续发展。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公司名称及定位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行业现状及前景分析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随着科技的不断进步，淀粉的改性、功能化及高附加值产品开发将成为行业发展趋势。同时，环保政策的实施将推动淀粉行业向绿色、低碳方向发展。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淀粉作为一种重要的工业原料，在食品、造纸、纺织、医药等领域有广泛应用。当前，淀粉行业正面临技术升级和环保要求的挑战。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704" b="187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高品质、功能性淀粉及淀粉基新材料的市场需求不断增长。特别是在食品、包装、生物降解材料等领域，对淀粉产品的性能和质量要求不断提高。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国内外淀粉生产企业众多，竞争激烈。但具备技术创新能力和品牌影响力的企业将在竞争中占据优势。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市场需求与竞争态势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创立初衷及发展目标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创立初衷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把握淀粉科技发展趋势，通过技术创新和产业升级，推动淀粉行业的可持续发展。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在未来五年内，成为国内外知名的淀粉科技企业，实现年产值过亿元，并在淀粉改性、功能化及高附加值产品开发领域取得重要突破。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组织架构与部门设置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负责制定公司发展战略，进行市场分析和预测，为公司决策提供数据支持。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负责员工招聘、培训、绩效考核和薪酬福利管理，打造优秀团队。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负责品牌推广、市场调研和销售工作，提高公司市场占有率和盈利能力。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负责公司财务管理和资金运营，确保公司财务状况良好。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负责产品研发和技术创新，保持公司在行业内的技术领先地位。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总部职能部门设置及职责划分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战略发展部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研发创新部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分支机构布局及人员配置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根据公司业务需求和地域特点，设立分支机构，如分公司、办事处等。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分支机构人员配置根据业务需求进行，包括销售、技术支持、售后服务等人员。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分支机构与总部保持密切沟通，确保业务协同和资源共享。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由公司高层领导组成，负责公司重大决策和战略规划。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0" r="127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由各部门经理组成，负责各自部门的日常管理和业务运营。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由基层员工组成，负责具体业务操作和任务执行。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决策层、管理层、执行层关系梳理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制定企业文化建设方案，明确企业使命、愿景和价值观。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通过内部培训、员工活动和宣传等方式，将企业文化和价值观传递给全体员工。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鼓励员工积极参与企业文化建设，发挥个人特长和创造力，共同打造积极向上的企业氛围。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企业文化建设与价值观传递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941" b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淀粉科技领域的研究主要集中在淀粉的改性、功能性淀粉的开发以及淀粉基复合材料的制备等方面。随着生物技术的不断发展，利用基因工程、代谢工程等手段改良淀粉品质、提高淀粉产量等也成为了研究热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淀粉科技领域研究现状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在淀粉科技领域，国内外的研究水平存在一定差距。国外在淀粉改性技术、功能性淀粉开发等方面起步较早，技术相对成熟，而国内在这些方面的研究起步较晚，但近年来发展迅速，取得了一系列重要成果。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国内外研究水平对比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淀粉科技领域研究现状概述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在淀粉科技领域，实现核心技术突破的关键在于解决淀粉改性过程中的效率、环保性以及产品性能稳定性等问题。此外，功能性淀粉的开发也需要解决生物相容性、生物降解性等关键技术难题。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关键技术难题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以上关键技术难题，可以通过研究新的改性方法、优化改性工艺、开发新型功能性淀粉等途径实现核心技术突破。同时，也可以借鉴其他领域的先进技术，如纳米技术、生物技术等，为淀粉科技的发展提供新的思路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创新点挖掘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核心技术突破点挖掘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人才激励机制设计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研发团队组建及人才激励机制设计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一支高水平的研发团队是实现核心技术突破的关键。可以通过引进海内外优秀人才、与高校和科研机构合作等方式，打造一支具有创新精神和实践经验的研发团队。同时，建立完善的研发管理制度和项目管理流程，确保研发工作的顺利进行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激发研发人员的创新热情和工作积极性，需要设计合理的人才激励机制。可以通过设立创新奖励、科技成果转化收益分配、职称晋升等方式，对在研发工作中取得突出成绩的人员进行表彰和奖励。同时，营造良好的工作氛围和团队文化，让研发人员感受到公司的关怀和支持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https://d.book118.com/096151101215010051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2024-09-17T19:10:39.918</cp:lastPrinted>
  <dcterms:created xsi:type="dcterms:W3CDTF">2024-09-17T11:10:39Z</dcterms:created>
  <dcterms:modified xsi:type="dcterms:W3CDTF">2024-09-17T11:10:42Z</dcterms:modified>
</cp:coreProperties>
</file>