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PVGTKL+CMTPFG+ArialMT"/>
      <p:regular r:id="rId18"/>
    </p:embeddedFont>
    <p:embeddedFont>
      <p:font typeface="TINJNI+MS-UIGothic"/>
      <p:regular r:id="rId19"/>
    </p:embeddedFont>
    <p:embeddedFont>
      <p:font typeface="NQFMEW+PFVUGD+MicrosoftYaHei-Bold"/>
      <p:regular r:id="rId20"/>
    </p:embeddedFont>
    <p:embeddedFont>
      <p:font typeface="LDOIUS+SJWRHI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07B38-CC32-4A11-8FEB-0862EF866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8B43D-3E80-4974-9BAD-DE9921BE0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093CB-604B-4CAB-9521-D70D4FFDB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501EA-EF92-4ABB-BF6A-55F38CA5E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7396B-A302-4331-85C1-C0CF3497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530EB-8E57-4461-B56B-DD0E398FB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B6615-1292-44B1-8595-2E666C00C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DDBFD-28CB-42E6-BFEB-62470F265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C49B8-56F7-47C0-89EC-9D7A0B05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DDE89-1872-4124-97D6-E2481E7C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86A94-8170-4FEA-AD0C-DC801701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51223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4089341" cy="242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VGTKL+CMTPFG+ArialMT"/>
                <a:cs typeface="PVGTKL+CMTPF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交往口才培养重要性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VGTKL+CMTPFG+ArialMT"/>
                <a:cs typeface="PVGTKL+CMTPF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口才培养基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技巧与方法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VGTKL+CMTPFG+ArialMT"/>
                <a:cs typeface="PVGTKL+CMTPF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写作基本知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与要求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VGTKL+CMTPFG+ArialMT"/>
                <a:cs typeface="PVGTKL+CMTPF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写作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3783520"/>
            <a:ext cx="5841941" cy="13319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VGTKL+CMTPFG+ArialMT"/>
                <a:cs typeface="PVGTKL+CMTPF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口才与文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写作能力提升途径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VGTKL+CMTPFG+ArialMT"/>
                <a:cs typeface="PVGTKL+CMTPF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学生干部在人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交往中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TINJNI+MS-UIGothic"/>
                <a:cs typeface="TINJNI+MS-UIGothic"/>
              </a:rPr>
              <a:t>注意的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提升学生干部沟通能力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QFMEW+PFVUGD+MicrosoftYaHei-Bold"/>
                <a:cs typeface="NQFMEW+PFVUG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QFMEW+PFVUGD+MicrosoftYaHei-Bold"/>
                <a:cs typeface="NQFMEW+PFVUG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QFMEW+PFVUGD+MicrosoftYaHei-Bold"/>
                <a:cs typeface="NQFMEW+PFVUG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TINJNI+MS-UIGothic"/>
                <a:cs typeface="TINJNI+MS-UIGothic"/>
              </a:rPr>
              <a:t>明确沟通目的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TINJNI+MS-UIGothic"/>
                <a:cs typeface="TINJNI+MS-UIGothic"/>
              </a:rPr>
              <a:t>掌握沟通技巧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TINJNI+MS-UIGothic"/>
                <a:cs typeface="TINJNI+MS-UIGothic"/>
              </a:rPr>
              <a:t>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B6FF"/>
                </a:solidFill>
                <a:latin typeface="TINJNI+MS-UIGothic"/>
                <a:cs typeface="TINJNI+MS-UIGothic"/>
              </a:rPr>
              <a:t>不同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00B6FF"/>
                </a:solidFill>
                <a:latin typeface="TINJNI+MS-UIGothic"/>
                <a:cs typeface="TINJNI+MS-UIGothic"/>
              </a:rPr>
              <a:t>合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强团队协</a:t>
            </a: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作效率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建立信任关系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信息共享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化解矛盾冲突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塑造良好个人形象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INJNI+MS-UIGothic"/>
                <a:cs typeface="TINJNI+MS-UIGothic"/>
              </a:rPr>
              <a:t>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FFFDFD"/>
                </a:solidFill>
                <a:latin typeface="TINJNI+MS-UIGothic"/>
                <a:cs typeface="TINJNI+MS-UIGothic"/>
              </a:rPr>
              <a:t>自信与尊重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INJNI+MS-UIGothic"/>
                <a:cs typeface="TINJNI+MS-UIGothic"/>
              </a:rPr>
              <a:t>注重礼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2000" spc="25">
                <a:solidFill>
                  <a:srgbClr val="FFFDFD"/>
                </a:solidFill>
                <a:latin typeface="TINJNI+MS-UIGothic"/>
                <a:cs typeface="TINJNI+MS-UIGothic"/>
              </a:rPr>
              <a:t>修养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在交流中保持自信、尊重他人，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在言行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止中展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出良好的礼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修养，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立个人良好形象。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他人的信任和尊重。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INJNI+MS-UIGothic"/>
                <a:cs typeface="TINJNI+MS-UIGothic"/>
              </a:rPr>
              <a:t>培养幽默感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适当运用幽默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言，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气氛，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彼此了解。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明确表达目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与内容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确定表达目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举</a:t>
            </a: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例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说</a:t>
            </a:r>
            <a:r>
              <a:rPr sz="2300">
                <a:solidFill>
                  <a:srgbClr val="00B6FF"/>
                </a:solidFill>
                <a:latin typeface="TINJNI+MS-UIGothic"/>
                <a:cs typeface="TINJNI+MS-UIGothic"/>
              </a:rPr>
              <a:t>明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掌握有效沟通技巧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00B6FF"/>
                </a:solidFill>
                <a:latin typeface="TINJNI+MS-UIGothic"/>
                <a:cs typeface="TINJNI+MS-UIGothic"/>
              </a:rPr>
              <a:t>听能力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TINJNI+MS-UIGothic"/>
                <a:cs typeface="TINJNI+MS-UIGothic"/>
              </a:rPr>
              <a:t>表达能力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TINJNI+MS-UIGothic"/>
                <a:cs typeface="TINJNI+MS-UIGothic"/>
              </a:rPr>
              <a:t>提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问</a:t>
            </a:r>
            <a:r>
              <a:rPr sz="2000" spc="25">
                <a:solidFill>
                  <a:srgbClr val="00B6FF"/>
                </a:solidFill>
                <a:latin typeface="TINJNI+MS-UIGothic"/>
                <a:cs typeface="TINJNI+MS-UIGothic"/>
              </a:rPr>
              <a:t>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耐心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听他人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点，理解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方需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求，促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良好沟通。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清晰、准确地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达自己的意思，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解和歧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善于提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导对话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，深入了解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TINJNI+MS-UIGothic"/>
                <a:cs typeface="TINJNI+MS-UIGothic"/>
              </a:rPr>
              <a:t>方想法和需求。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运用非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言信息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行交流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肢体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2300">
                <a:solidFill>
                  <a:srgbClr val="00B6FF"/>
                </a:solidFill>
                <a:latin typeface="TINJNI+MS-UIGothic"/>
                <a:cs typeface="TINJNI+MS-UIGothic"/>
              </a:rPr>
              <a:t>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眼神交流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声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00B6FF"/>
                </a:solidFill>
                <a:latin typeface="TINJNI+MS-UIGothic"/>
                <a:cs typeface="TINJNI+MS-UIGothic"/>
              </a:rPr>
              <a:t>与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2300">
                <a:solidFill>
                  <a:srgbClr val="00B6FF"/>
                </a:solidFill>
                <a:latin typeface="TINJNI+MS-UIGothic"/>
                <a:cs typeface="TINJNI+MS-UIGothic"/>
              </a:rPr>
              <a:t>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了解文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书类</a:t>
            </a: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型和格式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NQFMEW+PFVUGD+MicrosoftYaHei-Bold"/>
                <a:cs typeface="NQFMEW+PFVUG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NQFMEW+PFVUGD+MicrosoftYaHei-Bold"/>
                <a:cs typeface="NQFMEW+PFVUG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NQFMEW+PFVUGD+MicrosoftYaHei-Bold"/>
                <a:cs typeface="NQFMEW+PFVUG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NQFMEW+PFVUGD+MicrosoftYaHei-Bold"/>
                <a:cs typeface="NQFMEW+PFVUGD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1209" y="4839708"/>
            <a:ext cx="203150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法定公文：包括命令、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决定、公告、通告等，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06275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：如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划、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调查报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告等，用于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理日常事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06275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：如邀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函、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信、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贺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信等，用于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表达情感和意愿。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掌握各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的格式要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素和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构布局，遵循格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行写作。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1209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具有法定效力和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TINJNI+MS-UIGothic"/>
                <a:cs typeface="TINJNI+MS-UIGothic"/>
              </a:rPr>
              <a:t>范格式。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INJNI+MS-UIGothic"/>
                <a:cs typeface="TINJNI+MS-UIGothic"/>
              </a:rPr>
              <a:t>掌握基本写作方法与技巧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9700" y="2105655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INJNI+MS-UIGothic"/>
                <a:cs typeface="TINJNI+MS-UIGothic"/>
              </a:rPr>
              <a:t>明确写作目的和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00B6FF"/>
                </a:solidFill>
                <a:latin typeface="TINJNI+MS-UIGothic"/>
                <a:cs typeface="TINJNI+MS-UIGothic"/>
              </a:rPr>
              <a:t>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拟</a:t>
            </a:r>
            <a:r>
              <a:rPr sz="1550" spc="25">
                <a:solidFill>
                  <a:srgbClr val="00B6FF"/>
                </a:solidFill>
                <a:latin typeface="TINJNI+MS-UIGothic"/>
                <a:cs typeface="TINJNI+MS-UIGothic"/>
              </a:rPr>
              <a:t>写提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纲</a:t>
            </a:r>
            <a:r>
              <a:rPr sz="1550" spc="25">
                <a:solidFill>
                  <a:srgbClr val="00B6FF"/>
                </a:solidFill>
                <a:latin typeface="TINJNI+MS-UIGothic"/>
                <a:cs typeface="TINJNI+MS-UIGothic"/>
              </a:rPr>
              <a:t>和草稿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NJNI+MS-UIGothic"/>
                <a:cs typeface="TINJNI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INJNI+MS-UIGothic"/>
                <a:cs typeface="TINJNI+MS-UIGothic"/>
              </a:rPr>
              <a:t>收集并整理素材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00B6FF"/>
                </a:solidFill>
                <a:latin typeface="TINJNI+MS-UIGothic"/>
                <a:cs typeface="TINJNI+MS-UIGothic"/>
              </a:rPr>
              <a:t>校和定稿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https://d.book118.com/096151223140010040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PVGTKL+CMTPFG+ArialMT</vt:lpstr>
      <vt:lpstr>Times New Roman</vt:lpstr>
      <vt:lpstr>TINJNI+MS-UIGothic</vt:lpstr>
      <vt:lpstr>SimSun</vt:lpstr>
      <vt:lpstr>NQFMEW+PFVUGD+MicrosoftYaHei-Bold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2024-09-07T02:41:01.685</cp:lastPrinted>
  <dcterms:created xsi:type="dcterms:W3CDTF">2024-09-06T18:41:01Z</dcterms:created>
  <dcterms:modified xsi:type="dcterms:W3CDTF">2024-09-06T18:41:02Z</dcterms:modified>
</cp:coreProperties>
</file>