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E012-FD02-4682-A6AE-D1CF71D5B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F849F-BF47-49C7-80C6-86C994BB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25561-F35D-4EA9-B6A9-3398C0570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43D79-3F91-4806-BDA2-5A2203C0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1E94B-24C4-47B4-A9CD-0EF328B37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2CAFD3-C182-4642-AAFB-E2B6FBA27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7CD988-20EA-4F9D-895E-023884CC2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1EB60-C7F4-42D3-9EFA-6E87B1D8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AD48F2-0CE9-448C-9906-E1EB5527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B6E95-B3F0-47AE-A7BA-F2D5FF3C6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26103-000B-4F15-AA4E-0629C960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54103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护士进修对护理体系的改善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护士进修对护理体系的影响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护士进修的实践案例与效果评估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护士是医疗体系中的重要组成部分，其专业水平直接影响医疗质量和患者安全。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随着医疗技术的不断发展和患者对医疗服务需求的提高，护士需要不断进修学习，更新知识和技能，以适应新的医疗环境和患者需求。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29" b="75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护士进修对护理体系的改善具有重要意义，可以提高护士的专业素质和服务质量，促进护理工作的科学化和规范化，推动护理事业的持续发展。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374" b="1037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通过进修学习，护士可以掌握最新的护理理论、技能和知识，提高自身的专业素质和综合能力。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进修学习可以帮助护士更新护理观念，树立以患者为中心的护理理念，提高对患者需求的关注度和满足度。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更新护理观念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通过进修学习，护士可以了解和掌握科学的护理方法和规范的操作流程，推动护理工作的科学化和规范化。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推动护理工作的科学化和规范化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护士进修可以促进护理队伍的整体素质提升，为护理事业的持续发展提供有力的人才保障。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促进护理事业的持续发展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护士进修的现状与问题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护士进修意愿强烈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大多数护士希望通过进修提升专业技能和知识水平。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进修机会有限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尽管护士有强烈的进修意愿，但实际上能够获得进修机会的人数有限。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进修内容与需求不匹配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部分护士反映进修课程与他们的实际需求和工作内容不完全匹配。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护士工作繁忙，很难抽出时间参加进修课程，导致工作与学习的冲突。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时间安排冲突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进修课程通常需要一定的费用，对部分护士来说是一笔不小的经济负担。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由于缺乏有效的学习方法和指导，部分护士在进修后感觉收获不大。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学习效果不佳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531" r="195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缺乏有效的学习支持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部分护士在进修过程中缺乏有效的学习指导和支持，导致学习效果不佳。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护士人力资源紧张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医院护士人力不足，导致护士工作量大，难以安排时间参加进修。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进修资源不足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部分地区和医院缺乏高质量的进修资源和课程，无法满足护士的进修需求。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护士进修对护理体系的影响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进修过程中，护士可以学习到新的护理技能和方法，如高级护理技术、专科护理等，从而提升自己的护理能力。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通过进修学习，护士可以更加深入地掌握护理学理论知识和实践技能，提高自己的专业素养。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拓宽视野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进修有助于护士了解国内外最新的护理理念和技术，拓宽自己的视野，为今后的工作提供更多的思路和方法。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提高护士的专业技能水平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通过进修，护士可以将先进的护理理念和方法引入到自己的工作中，推动医院护理体系的完善和发展。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进修护士可以借鉴其他医院的优秀经验和做法，优化自己所在医院的护理流程，提高工作效率和护理质量。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进修护士可以与来自不同地区的同行进行交流和合作，促进学术交流和经验分享，共同推动护理事业的发展。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推动护理体系的完善与发展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https://d.book118.com/096154103044010100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2024-09-24T05:23:02.147</cp:lastPrinted>
  <dcterms:created xsi:type="dcterms:W3CDTF">2024-09-23T21:23:02Z</dcterms:created>
  <dcterms:modified xsi:type="dcterms:W3CDTF">2024-09-23T21:23:04Z</dcterms:modified>
</cp:coreProperties>
</file>