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4D4BF-C97B-4287-9606-A44CF323A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1B5AD-823A-4E41-AA8B-6B5397473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BEBB0-01B8-49F8-B995-CBDF3E452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6F5D9-A417-4664-A6AD-BCE153B4A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605697-0AEC-47EF-8563-EFAC84F4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ED8F6-C139-4E1E-90E2-CB6390531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3400A-BC88-4C63-8131-74AF4EA85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4F123-BC81-4634-A46B-4421CC216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65D5F-4E82-4C48-97AA-4655D4701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5E143-EC52-43B0-9AFC-7E8A0938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68D71-F8E2-431E-AE12-F8FFEBBD4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55051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护理行业的创新与变革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护理行业是指提供医疗护理、康复护理、家庭护理等服务的行业，其从业人员主要是护士和其他医疗技术人员。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护理行业的特点包括专业性、技术性、服务性和公益性。护理从业人员需要具备专业的医学知识和技能，能够提供高质量的医疗服务，以满足患者的需求。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护理行业的历史可以追溯到古代，当时只有家庭护理和简单的医疗护理。随着医学科学的发展和人们对健康需求的增加，护理行业逐渐发展成为一个独立的行业，并逐渐完善。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老龄化、慢性病增多等问题的出现，护理行业面临着巨大的发展机遇和挑战。未来，护理行业将更加注重个性化、专业化和信息化的发展，以满足人们多样化的健康需求。同时，随着医疗技术的不断进步和应用，护理行业也将不断创新和发展，提高服务质量和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18" b="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随着老龄化社会的加速，老年人的护理需求日益增长，对护理人员的数量和质量提出了更高的要求。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老龄化社会为护理行业提供了更广阔的市场空间，同时也促进了护理技术的创新和护理服务模式的改进。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新技术如基因编辑、细胞治疗等为护理行业提供了更有效的疾病治疗和预防手段，从而降低了对基础护理的需求。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人工智能、大数据等技术在医疗领域的应用，使得护理服务更加精准、高效，提高了护理行业的整体水平。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医疗技术的创新与应用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自动化护理操作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人工智能技术可以协助护理人员进行基础护理操作，减轻工作负担，提高工作效率。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人工智能通过对患者数据的分析，可以为患者提供更加个性化的护理服务，提高护理效果。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人工智能在护理行业的应用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69" r="18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远程监控与指导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通过远程技术，患者可以在家中接受护理人员的监控和指导，减少住院时间和康复时间。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在线医疗服务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随着互联网技术的发展，在线医疗和护理服务逐渐普及，为患者提供了更加便捷的医疗服务。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远程护理与在线医疗的发展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随着医疗技术的进步和人们健康意识的提高，个性化护理的需求将不断增长。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个性化护理是根据患者的具体情况和需求，提供定制化的护理方案。未来，随着医疗技术的进步，个性化护理将更加精准和高效，满足患者的多样化需求。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个性化护理的需求增长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社区和家庭将成为护理服务的重要场所，推动护理行业向社区和家庭延伸。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随着人口老龄化和医疗资源的紧张，社区和家庭将成为重要的护理服务场所。未来，社区和家庭护理将更加普及和专业，提供便捷、高效的护理服务。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社区护理与家庭护理的发展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https://d.book118.com/096155051014010100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2024-09-23T22:19:10.389</cp:lastPrinted>
  <dcterms:created xsi:type="dcterms:W3CDTF">2024-09-23T14:19:10Z</dcterms:created>
  <dcterms:modified xsi:type="dcterms:W3CDTF">2024-09-23T14:19:12Z</dcterms:modified>
</cp:coreProperties>
</file>