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8F70DDD-CEC9-4DD5-A04C-8563F0A5E4F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681AA-631E-4BA3-A06A-0CC4152E5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9F2B7-FF2F-429F-BF0B-A2554140E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7BF38-2767-44C6-946F-9C693A5BC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989D9-94D6-4637-949C-97097296F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AE8115-67B6-4102-B722-C1BB2301A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949C91-4220-47D4-BE79-2BBD780A0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C21B2E-D279-4D71-91B6-CFC04E31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76516-EB02-404A-82E9-3993BDBD4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A894C-FB79-46E2-910A-AD57B426C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493F6-AD09-430D-8277-60FDD51D6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ACFFE-058B-46EE-951C-7591E1DB3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6ED7E8C-9EC0-4A89-A633-9F13C205F61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AF3FF78-7455-4374-862D-4E0DD7041FE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55122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中央性前置胎盘查房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胎盘前置的诊断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胎盘前置的处理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胎盘前置的并发症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胎盘前置的预防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胎盘的功能和结构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胎盘在胎儿发育过程中起着至关重要的作用，提供养分和氧气。胎盘由胎盘膜、绒毛膜和羊膜组成，结构复杂。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胎盘前置的发病原因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胎盘前置可能与子宫内膜植入异常、子宫畸形等因素有关。高危因素包括多胎妊娠、子宫手术史等。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49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子宫畸形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影响胎盘植入位置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多胎妊娠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增加胎盘前置发生概率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子宫手术史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手术后子宫形态可能发生改变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胎盘前置的危险因素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子宫内膜植入异常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增加胎盘前置风险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95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96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197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198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胎盘前置的诊断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胎盘前置的超声检查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超声检查是诊断胎盘前置最常用的方法，可以明确胎盘位置和类型。早期超声检查可以帮助及早发现胎盘前置，进行干预和治疗。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9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诊断的重要性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62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及早准确诊断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避免严重并发症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对孕妇和胎儿健康至关重要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定期产检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密切监测症状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根据检查结果判断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治疗方案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手术干预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注意休息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饮食调理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随访评估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定期复查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制定进一步治疗计划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结尾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正确诊断胎盘前置对孕妇和胎儿的健康至关重要，建议在产前定期检查以及产后进行随访评估，及时发现问题并给予有效干预和治疗。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胎盘前置的处理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4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监测胎儿生长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及时发现并处理任何并发症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7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提早发现问题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预防并发症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0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随访和监测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4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定期随访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胎儿生长发育情况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7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https://d.book118.com/096155122040010103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中央性前置胎盘查房</vt:lpstr>
      <vt:lpstr>目录</vt:lpstr>
      <vt:lpstr>第1章 简介</vt:lpstr>
      <vt:lpstr> </vt:lpstr>
      <vt:lpstr>胎盘前置的发病原因</vt:lpstr>
      <vt:lpstr>胎盘前置的危险因素</vt:lpstr>
      <vt:lpstr>第2章 胎盘前置的诊断</vt:lpstr>
      <vt:lpstr> </vt:lpstr>
      <vt:lpstr>诊断的重要性</vt:lpstr>
      <vt:lpstr>结尾</vt:lpstr>
      <vt:lpstr>第3章 胎盘前置的处理</vt:lpstr>
      <vt:lpstr>随访和监测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2024-09-28T10:04:46.700</cp:lastPrinted>
  <dcterms:created xsi:type="dcterms:W3CDTF">2024-09-28T02:04:46Z</dcterms:created>
  <dcterms:modified xsi:type="dcterms:W3CDTF">2024-09-28T02:04:48Z</dcterms:modified>
</cp:coreProperties>
</file>