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A8C9C-E52C-4486-BF93-359EDBDBA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59D29-55F1-4C73-805C-CD0B6A46F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7155C-66E4-40EC-939C-6BCDDFDF5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2630B-BB61-46F0-808E-1B069B689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515A3-F0FF-487F-9169-A8BF8D2A2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C65F7-4F92-428F-91E1-398DBA95D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68E907-5C47-4003-8F1D-5625E93F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526FA-8BC7-4068-9BBB-82ED845E4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E49CA-ADB3-44A3-9270-C37427B5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1C5E8-86E3-40F1-B058-77A989F2D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61F8E-8108-4A50-8512-EB77CAF9B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552151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资料注意的细节\n## 1.安全资料的重要性及作用\n### 1.1 安全资料在安全管理中的基础地位\n### 1.2 安全资料对提高安全意识的促进作用\n### 1.3 安全资料在事故预防和应急处理中的重要作用\n## 2.安全资料的基本类型和范围\n### 2.1 法律法规、标准和规范\n### 2.2 安全管理制度和操作规程\n### 2.3 安全培训教育和应急救援资料\n## 3.安全资料的收集和整理方法\n### 3.1 从权威渠道收集安全资料\n### 3.2 对安全资料进行分类和归档\n### 3.3 建立安全资料数据库和管理系统\n## 4.安全资料的使用和更新\n### 4.1 根据实际需要使用安全资料\n### 4.2 定期对安全资料进行更新和完善\n### 4.3 对安全资料的使用效果进行评估和反馈\n## 5.安全资料注意的细节和实践案例\n### 5.1 安全资料中的常见问题和注意事项\n### 5.2 安全资料在实际安全管理中的应用案例\n### 5.3 提高安全资料注意细节的有效措施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安全资料注意的细节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安全资料的重要性及作用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安全资料是安全管理的基本依据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法律法规、标准和规范为安全管理提供指导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安全管理制度和操作规程确保企业安全生产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安全培训教育和应急救援资料提高员工安全意识和应急能力</a:t>
                </a:r>
                <a:endParaRPr/>
              </a:p>
            </p:txBody>
          </p:sp>
          <p:sp>
            <p:nvSpPr>
              <p:cNvPr id="18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安全资料是安全管理的重要手段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安全资料有助于企业制定合理的安全策略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安全资料有助于企业落实安全生产责任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安全资料有助于企业提高安全管理水平</a:t>
                </a:r>
                <a:endParaRPr/>
              </a:p>
            </p:txBody>
          </p:sp>
          <p:sp>
            <p:nvSpPr>
              <p:cNvPr id="18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安全资料是安全管理的持续性工作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安全资料的收集、整理、更新和使用需要持续进行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安全资料的不断完善有助于提高企业的安全管理水平</a:t>
                </a:r>
                <a:endParaRPr/>
              </a:p>
            </p:txBody>
          </p:sp>
          <p:sp>
            <p:nvSpPr>
              <p:cNvPr id="18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安全资料在安全管理中的基础地位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安全资料是提高员工安全意识的有效途径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安全培训教育和应急救援资料让员工了解安全知识和应急措施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安全管理制度和操作规程让员工明确岗位职责和操作要求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法律法规、标准和规范让员工了解安全法律法规和政策导向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安全资料是提高员工安全素质的重要手段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安全资料的培训和教育有助于员工掌握安全技能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安全资料的宣传和普及有助于员工形成良好的安全习惯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安全资料的考核和评估有助于员工提高安全绩效</a:t>
                </a:r>
                <a:endParaRPr/>
              </a:p>
            </p:txBody>
          </p:sp>
          <p:pic>
            <p:nvPicPr>
              <p:cNvPr id="20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安全资料是提高员工安全参与度的有力保障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安全资料的激励和奖励机制有助于员工积极参与安全管理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安全资料的沟通和协作有助于员工形成安全团队文化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安全资料的监督和改进有助于员工持续提高安全水平</a:t>
                </a:r>
                <a:endParaRPr/>
              </a:p>
            </p:txBody>
          </p:sp>
          <p:pic>
            <p:nvPicPr>
              <p:cNvPr id="20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安全资料对提高安全意识的促进作用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法律法规、标准和规范为企业提供事故预防的指导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安全管理制度和操作规程确保企业安全生产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安全培训教育和应急救援资料提高员工安全意识和应急能力</a:t>
                </a:r>
                <a:endParaRPr/>
              </a:p>
            </p:txBody>
          </p:sp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安全资料是事故预防的重要依据</a:t>
                </a:r>
                <a:endParaRPr/>
              </a:p>
            </p:txBody>
          </p:sp>
        </p:grpSp>
        <p:grpSp>
          <p:nvGrpSpPr>
            <p:cNvPr id="2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安全资料有助于企业制定应急处理预案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安全资料有助于企业提高应急处理能力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安全资料有助于企业降低事故损失和影响</a:t>
                </a:r>
                <a:endParaRPr/>
              </a:p>
            </p:txBody>
          </p:sp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安全资料是应急处理的重要支持</a:t>
                </a:r>
                <a:endParaRPr/>
              </a:p>
            </p:txBody>
          </p:sp>
        </p:grpSp>
        <p:grpSp>
          <p:nvGrpSpPr>
            <p:cNvPr id="2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安全资料有助于事故调查了解事故发生的原因和过程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安全资料有助于事故调查分析事故责任和处理措施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安全资料有助于事故调查预防类似事故的再次发生</a:t>
                </a:r>
                <a:endParaRPr/>
              </a:p>
            </p:txBody>
          </p:sp>
          <p:sp>
            <p:nvSpPr>
              <p:cNvPr id="2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安全资料是事故调查的重要参考</a:t>
                </a:r>
                <a:endParaRPr/>
              </a:p>
            </p:txBody>
          </p:sp>
        </p:grpSp>
      </p:grpSp>
      <p:pic>
        <p:nvPicPr>
          <p:cNvPr id="2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安全资料在事故预防和应急处理中的重要作用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安全资料的基本类型和范围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法律法规：包括国家、地方和行业的安全法律法规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消防安全法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标准规范：包括安全相关的技术标准和管理规范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安全技术规程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法律法规、标准和规范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安全责任制度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安全教育培训制度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安全检查制度</a:t>
                </a:r>
                <a:endParaRPr/>
              </a:p>
            </p:txBody>
          </p:sp>
          <p:sp>
            <p:nvSpPr>
              <p:cNvPr id="25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安全管理制度：包括企业内部管理制度的制定和执行</a:t>
                </a:r>
                <a:endParaRPr/>
              </a:p>
            </p:txBody>
          </p:sp>
          <p:sp>
            <p:nvSpPr>
              <p:cNvPr id="25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工艺安全操作规程</a:t>
                </a:r>
                <a:endParaRPr/>
              </a:p>
            </p:txBody>
          </p:sp>
          <p:sp>
            <p:nvSpPr>
              <p:cNvPr id="25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操作规程：包括岗位操作指南和操作流程的制定和执行</a:t>
                </a:r>
                <a:endParaRPr/>
              </a:p>
            </p:txBody>
          </p:sp>
          <p:sp>
            <p:nvSpPr>
              <p:cNvPr id="25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安全管理制度和操作规程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安全培训教育：包括安全知识和技能的培训和教育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安全教育教材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安全培训记录</a:t>
                </a:r>
                <a:endParaRPr/>
              </a:p>
            </p:txBody>
          </p:sp>
        </p:grpSp>
        <p:grpSp>
          <p:nvGrpSpPr>
            <p:cNvPr id="26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应急救援资料：包括应急预案和应急处理措施的制定和执行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应急资源配置</a:t>
                </a:r>
                <a:endParaRPr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安全培训教育和应急救援资料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安全资料的收集和整理方法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政府部门：获取法律法规、标准和规范的最新信息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国家安全生产监督管理总局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地方安全生产监督管理部门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行业安全管理部门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专业机构：获取安全管理制度和操作规程的专业指导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安全管理咨询机构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安全技术培训机构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安全产品供应商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企业自身：收集企业内部的安全资料和经验教训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工程技术部门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从权威渠道收集安全资料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https://d.book118.com/096155215155010051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安全资料注意的细节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2024-09-17T15:03:07.150</cp:lastPrinted>
  <dcterms:created xsi:type="dcterms:W3CDTF">2024-09-17T07:03:07Z</dcterms:created>
  <dcterms:modified xsi:type="dcterms:W3CDTF">2024-09-17T07:03:09Z</dcterms:modified>
</cp:coreProperties>
</file>