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ACAEA-126C-4AE7-BF37-14D4ED550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19CF6C-E017-4AC4-B09D-BFA9783C13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511799-9EC5-4F80-A1F1-090FF9524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60EA1D-B9A4-47E6-BC0C-3ABCA1340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87AB7F9-B6AB-46DB-A41D-5C0BAD678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143212-8CE8-4F7A-A596-AB4F3B940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890BEB-B9EB-4E6F-89FF-2266F0A42F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65257-2F51-4F0A-BB4F-79C0F333F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0A78C-B8CC-4CA2-AF54-676325A78C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07B4A-7F0D-4D0A-971B-250A4C715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7608A8-3FC2-4873-A3EE-EC404FA4D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62001211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学生人文与社会科学知识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人文与社会科学概述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历史文化知识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政治学基础知识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法律基础知识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人文与社会科学概述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人文与社会科学定义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人文科学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研究人类文化、历史、哲学、艺术等方面的学科，关注人类的精神世界、文化传承和创造力。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研究人类社会结构、制度、行为、关系等方面的学科，关注社会的运行规律、发展变化和社会问题。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社会科学特点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强调客观性、实证性和系统性，关注社会的结构、功能和变迁。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人文与社会科学是人类认识自身和社会的重要工具，有助于培养批判性思维、创新精神和社会责任感。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人文科学特点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强调人的主体性、创造性和多样性，关注人的自由、尊严和价值。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学科交叉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人文与社会科学在研究对象、方法等方面存在交叉，如文化社会学、历史哲学等。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融合趋势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随着跨学科研究的兴起，人文与社会科学在研究方法、理论等方面呈现融合趋势，如计算社会科学、数据驱动的人文研究等。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交叉融合的意义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促进学科间的互补与创新，推动跨学科问题的解决，培养具有跨学科视野的人才。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学科交叉与融合趋势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历史文化知识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古代文明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包括古埃及、古希腊、古罗马等古代文明的兴起与衰落。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中世纪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欧洲中世纪的黑暗时期，以及拜占庭帝国和阿拉伯帝国的崛起。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文艺复兴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意大利文艺复兴的起源与影响，以及欧洲的科学、艺术、文学等方面的变革。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近代史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包括法国大革命、美国独立战争、工业革命等世界近代史上的重要事件。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世界历史发展脉络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中古文化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魏晋南北朝的文化多元，隋唐时期的文化繁荣，以及宋元明清的文化传承与变革。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近现代文化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近代以来的中西文化碰撞与融合，以及新文化运动、五四运动等对中国文化的深刻影响。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古代文化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夏商周三代的文化传承，春秋战国时期的百家争鸣，以及秦汉大一统的文化融合。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中国历史文化传承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多元文化理解与尊重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文化多样性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理解不同地域、民族、宗教的文化差异，尊重文化的多样性。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文化包容性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以开放、包容的心态对待不同文化，避免文化冲突与歧视。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文化交流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促进不同文化之间的交流与融合，推动世界文化的共同发展。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文化传承与创新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在传承本民族文化的同时，积极吸收其他文化的优秀元素，推动文化的创新与发展。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社会学基础知识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指社会中各种群体、组织、制度之间的关系和排列方式，包括人口结构、家庭结构、组织结构等。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771" r="1477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社会分层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指人们在社会生活中形成的人与人之间的关系，包括亲缘关系、地缘关系、业缘关系等。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指社会中不同群体在经济、政治、文化等方面的不平等现象，包括阶级、阶层、社会地位等。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社会结构与社会关系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社会变迁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指社会结构、社会关系、社会制度等方面的长期变化和发展，包括经济、政治、文化等方面的变迁。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指社会变迁的方向和趋势，包括城市化、工业化、信息化等。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社会转型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指社会从一种形态向另一种形态的转变，包括经济转型、政治转型、文化转型等。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社会变迁与发展趋势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指社会中存在的各种矛盾和问题，包括贫困、犯罪、环境污染等。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社会问题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0875" b="20875"/>
          <a:stretch>
            <a:fillRect/>
          </a:stretch>
        </p:blipFill>
        <p:spPr>
          <a:xfrm>
            <a:off x="6096000" y="1153983"/>
            <a:ext cx="5194482" cy="5194483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指针对社会问题采取的各种措施和行动，包括政策调整、社会改革、科技创新等。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指政府和社会各方面共同参与的社会管理方式，包括公共服务、社区治理、社会组织等。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社会治理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社会问题及其应对策略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心理学基础知识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https://d.book118.com/096200121122010034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2024-09-03T18:11:15.784</cp:lastPrinted>
  <dcterms:created xsi:type="dcterms:W3CDTF">2024-09-03T10:11:15Z</dcterms:created>
  <dcterms:modified xsi:type="dcterms:W3CDTF">2024-09-03T10:11:17Z</dcterms:modified>
</cp:coreProperties>
</file>