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54B55-9198-40C6-83EF-6DEBD8C6F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9474B-15BD-45A1-8B01-2AD33AFB0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DD20E-758B-43EB-BD0F-31D4C60A9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B75FD-317F-4C2F-83A5-5AB23C4BB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52FF3B-2A06-4F75-B1B3-7785A141C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0492A2-BCEB-420A-BC2D-D5E296C2D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CF150B-2376-4A92-BDC4-8DAF92FFC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68825-B97B-4E57-8A02-726B38B65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7731A-A51D-4F5C-A8CF-D377E9DFE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63F3B-A9D1-4820-8095-640A4FEC0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211FF-591C-45DC-A6F8-A317DF60B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20212312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生产控制服务方案的质量控制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原材料及零部件的质量控制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生产过程的质量控制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成品检验与测试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质量改进与持续提高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降低生产成本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通过减少不良品和废品，降低返工和维修成本，提高生产效率和资源利用率。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增强客户满意度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提供高质量的产品和服务，满足客户需求，赢得客户信任和忠诚度。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通过质量控制，确保生产出的产品符合设计要求，减少缺陷和故障，提高产品的可靠性和稳定性。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750" b="2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保证产品质量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质量控制是确保产品质量符合预期要求的关键环节，通过一系列的控制措施和技术手段，可以有效防止不良品的产生和流出。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在激烈的市场竞争中，高质量的产品是企业赢得市场份额和客户信任的重要因素，质量控制有助于提升企业的品牌形象和市场竞争力。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质量控制不仅关注产品本身的质量，还关注生产过程中的问题和改进机会，通过持续改进和优化生产流程，不断提高产品质量和生产效率。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质量控制体系建立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制定质量控制标准和流程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参照国家和行业标准，结合企业实际情况，制定详细的质量控制标准和流程。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明确各生产环节的质量控制要点和验收标准，确保产品质量可追溯。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定期对质量控制标准和流程进行评审和更新，以适应不断变化的市场需求和技术发展。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强化员工的质量意识和责任感，通过培训和激励机制提高员工参与质量控制的积极性。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明确质量管理部门、生产部门、采购部门等相关部门的职责和权限。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建立跨部门的质量协同机制，确保各部门在质量控制过程中紧密配合，形成合力。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明确各部门职责和权限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建立完善的质量监督和反馈机制，对生产过程中的质量问题进行及时发现和处理。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采用定期巡检、抽样检验、专项检查等多种方式对生产过程进行监督，确保各项质量控制措施得到有效执行。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鼓励员工积极反馈质量问题，对提出有效改进建议的员工给予奖励，形成良好的质量改进氛围。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1684" r="21684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建立质量监督和反馈机制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原材料及零部件的质量控制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47" r="1364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供应商资质审核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确保供应商具备合法经营资质，符合相关法律法规要求。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供应商能力评估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对供应商的生产能力、技术水平、质量管理体系等进行全面评估。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供应商绩效考核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定期对供应商的质量、交货期、服务等进行绩效考核，确保供应商持续满足要求。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来料检验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对进厂的原材料及零部件进行严格的检验，包括外观、尺寸、性能等方面。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抽样检验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按照规定的抽样方案对原材料及零部件进行抽样检验，确保产品质量的稳定性。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测试与验证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对关键原材料及零部件进行测试和验证，确保其满足产品设计和工艺要求。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原材料及零部件检验与测试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不合格品评审与处置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组织相关部门对不合格品进行评审，确定处置方式，如返工、返修、报废等。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不合格品追溯与改进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对不合格品进行追溯，找出原因并采取措施加以改进，防止类似问题再次发生。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不合格品标识与隔离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对检验发现的不合格品进行标识和隔离，防止误用或混入合格品中。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7535" r="753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不合格品处理与追溯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生产过程的质量控制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深入研究生产工艺，识别潜在的质量问题和瓶颈环节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优化工艺流程，提高生产效率和产品质量稳定性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引入先进的生产技术和设备，提升工艺水平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https://d.book118.com/096202123122010043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2024-09-11T11:34:18.683</cp:lastPrinted>
  <dcterms:created xsi:type="dcterms:W3CDTF">2024-09-11T03:34:18Z</dcterms:created>
  <dcterms:modified xsi:type="dcterms:W3CDTF">2024-09-11T03:34:20Z</dcterms:modified>
</cp:coreProperties>
</file>