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0AD0-1D85-4CEC-81B2-B371621A2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98E6B-C606-439F-AC28-B4BF82AE2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E48A9-513F-443C-BA38-8E7758C8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99692-91EB-43AB-AD37-F45F1F92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D6FCA-59F7-45A9-B415-E307D6EA4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6935E-91C0-4382-B059-9DBD4BF37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D2987-B178-44FF-B4C0-CC26A5E9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EB940-5E5E-4257-86DE-6F371BB3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C2B51-335D-4471-B930-F5CEC0BB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9370-CBC2-44AD-AEA8-FC878EF8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9CCE-F94A-47F9-BBA5-EE0C58A1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02214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急性主动脉夹层的病例分享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急性主动脉夹层概述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急性主动脉夹层（Acute Aortic Dissection，AAD）是指主动脉内膜撕裂，血液进入主动脉中膜，形成真假两腔，导致的一系列严重心血管急症。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根据病变部位和夹层累及范围，急性主动脉夹层可分为Stanford A型和Stanford B型。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500" b="4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93" b="29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高血压、动脉粥样硬化、遗传因素、外伤等均可导致急性主动脉夹层。其中，高血压是最常见的病因。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高血压和动脉粥样硬化导致主动脉中膜退行性变和内膜脆弱，在某些诱因下，如剧烈运动、情绪激动等，易发生内膜撕裂，血液流入中膜形成夹层。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急性主动脉夹层起病急骤，主要表现为突发的剧烈疼痛、休克和压迫症状。疼痛常位于胸背部，呈刀割或撕裂样。若夹层累及相应器官，可出现相应器官缺血症状。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结合患者临床表现、体征及辅助检查，如心电图、X线胸片、超声心动图、CT血管成像等，可明确诊断。其中，CT血管成像具有较高的敏感性和特异性，是首选的检查方法。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急性主动脉夹层的治疗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使用强效镇痛药如吗啡或哌替啶，以减轻患者疼痛。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控制血压和心率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使用β受体拮抗剂和血管扩张剂，降低患者的心率和血压，减少主动脉夹层的进一步撕裂风险。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使用抗凝药物如华法林或低分子量肝素，防止血栓形成和远端器官缺血。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通过导管将特制的覆膜支架植入主动脉，封闭夹层破口，控制夹层进展。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腔内修复术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使用球囊扩张夹层破口，促进血液回流，缓解症状。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球囊扩张术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对于夹层破口附近存在的动脉分支，使用弹簧圈进行栓塞，减少血液进入夹层。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弹簧圈栓塞术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升主动脉置换术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切除病变的升主动脉段，用人工血管进行置换。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全主动脉弓置换术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将病变的升主动脉、主动脉弓和胸降主动脉切除，用人工血管进行置换。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杂交手术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结合药物治疗、介入治疗和手术治疗的方法，根据患者的具体情况制定个体化的治疗方案。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https://d.book118.com/096202214241010031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2024-08-30T18:41:13.874</cp:lastPrinted>
  <dcterms:created xsi:type="dcterms:W3CDTF">2024-08-30T10:41:13Z</dcterms:created>
  <dcterms:modified xsi:type="dcterms:W3CDTF">2024-08-30T10:41:15Z</dcterms:modified>
</cp:coreProperties>
</file>