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483AA-AE17-4082-AD77-CDD1F417A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8EAE9-87F3-45BE-BBE0-DF1CEDF9B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D08B1-4494-4F3C-88D8-EB65D88D2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EDF4A-AEA7-4666-BCA4-24ACAC0E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6D64C-15D4-430D-86CE-79293DECB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A1998-7208-49A8-9630-FC979C04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7147D-5D23-4C9A-B6C1-5F0CB65B4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547AA-B64B-4209-B50F-3A367CCF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9816B-988A-4535-B697-1B2574A8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F9890-4736-4345-968A-8488A30B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2828A-AF0E-4064-99B3-C7C922B8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0403313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高血压护理查房ppt课件带病例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81" r="200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明确高血压的定义及分类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高血压是指以体循环动脉血压升高为主要特征，可伴有心、脑、肾等器官的功能或器质性损害的临床综合征。根据病因，高血压可分为原发性高血压和继发性高血压。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了解高血压的病因及发病机制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原发性高血压的病因及发病机制尚不完全清楚，可能与遗传、年龄、性别、饮食习惯、肥胖、吸烟、饮酒等因素有关。继发性高血压的病因及发病机制较为明确，常由肾脏疾病、内分泌疾病、心血管病变等引起。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掌握高血压的症状及危害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高血压的症状因人而异，早期可能无明显症状或仅有轻微不适。随着血压的持续升高，可出现头痛、头晕、心悸、胸闷等症状。高血压可导致心脑血管疾病、肾脏疾病等严重并发症，对患者的生命健康造成严重威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高血压病程、家族史、用药史、生活习惯等。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血压水平、心脏听诊、肺部听诊等。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姓名、年龄、性别、身高、体重、血压等。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头痛、头晕、心悸、胸闷等。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血常规、尿常规、生化检查等。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观察症状和体征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注意观察患者血压水平、心肺听诊等，及时发现异常情况。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收集患者基本信息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确保信息准确无误，为后续评估提供基础数据。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详细了解患者高血压病程、家族史、用药史等，为制定护理计划提供依据。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根据需要安排相关检查，为诊断和治疗提供依据。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确保评估流程的规范性和科学性，避免主观臆断和误导。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评估结果分析与报告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对收集到的信息进行整理和分析，找出护理问题。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将评估结果和护理计划整理成书面报告，供医生参考和患者了解。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确保评估结果和报告的准确性和客观性，避免误导和纠纷。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分析评估结果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报告撰写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https://d.book118.com/096204033131010033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2024-09-02T05:42:49.845</cp:lastPrinted>
  <dcterms:created xsi:type="dcterms:W3CDTF">2024-09-01T21:42:49Z</dcterms:created>
  <dcterms:modified xsi:type="dcterms:W3CDTF">2024-09-01T21:42:51Z</dcterms:modified>
</cp:coreProperties>
</file>