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67D0EDF-1F9D-499B-8581-40747AB8A37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E573F-57FF-4BC0-AFAA-68C7E2BB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C9EF0-6CF7-4703-B58A-C1312423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6EE7-13FD-4623-AF36-BEAC063EE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CC01B-6006-4EF0-8F0F-40EE2A413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4ACCF-7392-40A5-BBEF-4A1FF805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1BB224-27A9-4829-AFA6-666EEE01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18DA9-E249-4B17-ACDA-41F36B26E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2D892-8BE2-4C62-837B-96152DE59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A6CFD-EA6F-4462-89D2-1104EEE9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23842-16DC-43AC-A254-39E8646E9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21F62-FFFE-41EF-9243-2AF42ABB4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17C51CA-4DB5-4FC3-82E2-31CB2B280E0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09AA0D0-CBB0-416C-8B06-9626541CD4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10140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年度财务审计报告解读模板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业务概况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财务状况分析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审计结果解读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风险及对策建议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未来发展规划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业务概况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https://d.book118.com/096210140052010103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年度财务审计报告解读模板</vt:lpstr>
      <vt:lpstr>目录</vt:lpstr>
      <vt:lpstr>第1章 业务概况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2024-09-28T12:55:52.288</cp:lastPrinted>
  <dcterms:created xsi:type="dcterms:W3CDTF">2024-09-28T04:55:52Z</dcterms:created>
  <dcterms:modified xsi:type="dcterms:W3CDTF">2024-09-28T04:55:54Z</dcterms:modified>
</cp:coreProperties>
</file>