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C6FD2-B0F6-4E7A-A528-A06B738FD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BE0B6-1C5D-4E9B-973D-394C5EFD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18875-C03A-42D5-86BF-6143CBD38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469BB-A216-4D0E-8DA1-573BC434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AE7D4-5F28-425C-9B91-7D68896B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E738A5-9BAC-4A51-BC17-55D42700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D1629-68D6-46E5-8ED9-77987932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6F027-84CA-4209-B4E4-FE460D82F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60AF6-CC66-480E-9596-9B1FBCB3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10470-C256-4801-B0AE-D85360996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23C0A-8875-4D34-9A1E-2435ED629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1323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阐述护理的定义，强调其在医疗体系中的重要地位。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护理是医疗体系中不可或缺的一环，它涉及到对患者的病情观察、生活照顾、病情护理以及康复指导等多个方面。护理工作对于患者的治疗和康复具有至关重要的作用，能够提高患者的治疗效果和生活质量。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介绍护理工作中应遵循的基本原则。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遵循人道主义、整体性、科学性、预见性等基本原则。人道主义原则要求护理人员关心、尊重患者，以患者为中心；整体性原则要求护理人员全面了解患者的生理、心理和社会状况，提供全方位的护理服务；科学性原则要求护理人员遵循科学的方法和程序，确保护理工作的准确性和有效性；预见性原则要求护理人员具备前瞻性思维，能够预测患者的需求和问题，提前采取措施进行干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介绍护理人员的职责和应具备的素质。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责包括观察患者病情、执行医嘱、提供生活照顾和心理支持等。此外，护理人员还应具备良好的专业素养、沟通能力、团队协作精神等。同时，护理人员需要不断学习和更新知识，提高自身的专业水平和应对能力，以更好地为患者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基础护理技能是护理工作中最基本、最常用的技能，包括测量生命体征、口腔护理、皮肤护理、给药等。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基础护理技能是保障患者安全和舒适的重要措施，对于患者的康复和减少并发症具有重要意义。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基础护理技能的实践应用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基础护理技能在临床实践中广泛应用，需要护士熟练掌握和运用，以提高护理质量和患者满意度。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急救护理技能是指在紧急情况下，为挽救患者生命而采取的迅速、准确的护理措施，包括心肺复苏、止血、急救药品使用等。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急救护理技能对于保障患者的生命安全至关重要，能够在紧急情况下为患者争取宝贵的抢救时间。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急救护理技能在临床实践中应用广泛，需要护士具备扎实的理论基础和熟练的操作技能，以确保患者得到及时有效的救治。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急救护理技能的实践应用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康复护理技能是指通过一系列的护理措施，帮助患者恢复身体功能、提高生活质量，包括康复评估、康复训练、指导患者进行日常生活活动等。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康复护理技能对于患者的全面康复和回归社会具有重要意义，能够提高患者的自理能力和生活质量。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康复护理技能的实践应用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康复护理技能在临床实践中应用广泛，需要护士具备专业的康复知识和技能，以帮助患者实现最佳的康复效果。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https://d.book118.com/096213233014010100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2024-09-23T22:26:28.052</cp:lastPrinted>
  <dcterms:created xsi:type="dcterms:W3CDTF">2024-09-23T14:26:28Z</dcterms:created>
  <dcterms:modified xsi:type="dcterms:W3CDTF">2024-09-23T14:26:30Z</dcterms:modified>
</cp:coreProperties>
</file>