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78719-D922-48BF-8A81-604E72A3D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347E2-26EA-4025-A9B2-8D2CA659A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A488E-D29B-4438-A7B1-0F414E21D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1E7F2-E534-4BA4-B216-27BD4A08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D0985-3AF7-4780-914A-820D1769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9E9AF-DA47-4BBD-AD1A-BE53558F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6CF75-E37E-4BB1-80B9-D2FD3F73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F90F5-B9A0-4D9C-BF93-78B0AC8E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A5562-C815-4E47-A010-C89C045E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F3117-E614-4C6B-988B-CD5387348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A1B7E-D48A-46C1-A0AC-8020E11F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1500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盆骨折术后饮食护理\n## 1.骨盆骨折的基本知识与术后护理的重要性\n### 1.1骨盆骨折的定义与常见原因\n### 1.2骨盆骨折的术后护理需求\n### 1.3饮食护理在骨盆骨折术后恢复中的作用\n## 2.骨盆骨折术后的饮食指导原则\n### 2.1高蛋白、高纤维、低脂肪的饮食搭配\n### 2.2适量补充钙、磷、镁等矿物质\n### 2.3保持水分平衡，促进新陈代谢\n## 3.骨盆骨折术后的饮食护理具体措施\n### 3.1术后初期的饮食安排与注意事项\n### 3.2术后中期的饮食调整与促进愈合\n### 3.3术后晚期的功能恢复与饮食管理\n## 4.骨盆骨折术后饮食护理的常见问题及解决方法\n### 4.1恶心、呕吐等胃肠道不适的饮食应对\n### 4.2便秘、腹泻等消化功能紊乱的饮食调整\n### 4.3营养不良、体重下降的饮食干预\n## 5.骨盆骨折术后饮食护理的个性化方案\n### 5.1根据患者年龄、性别、体质等因素的饮食调整\n### 5.2结合患者病情、手术方式、恢复进度等因素的饮食计划\n### 5.3根据患者口味、饮食习惯、文化背景等因素的饮食方案\n## 6.骨盆骨折术后饮食护理的家属配合与心理支持\n### 6.1家属在饮食护理中的角色与责任\n### 6.2家属如何提供心理支持与鼓励\n### 6.3患者与家属的沟通与理解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骨盆骨折术后饮食护理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骨盆骨折的基本知识与术后护理的重要性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骨盆骨折是指骨盆环的完整性受到破坏，包括骨折、脱位和裂缝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骨折部位常见于：髋骨、坐骨、耻骨和骶骨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常见原因：外伤、摔倒、车祸、运动损伤等</a:t>
                </a:r>
                <a:endParaRPr/>
              </a:p>
            </p:txBody>
          </p:sp>
          <p:sp>
            <p:nvSpPr>
              <p:cNvPr id="17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骨盆骨折的严重程度不同，可能导致行走困难、疼痛、残疾等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骨折类型：稳定骨折、不稳定骨折、复杂骨折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骨折后果：关节活动受限、肌肉萎缩、神经损伤等</a:t>
                </a:r>
                <a:endParaRPr/>
              </a:p>
            </p:txBody>
          </p:sp>
          <p:sp>
            <p:nvSpPr>
              <p:cNvPr id="17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骨盆骨折的治疗方法包括保守治疗和手术治疗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保守治疗：牵引、石膏固定、药物治疗等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手术治疗：内固定、外固定、关节置换等</a:t>
                </a:r>
                <a:endParaRPr/>
              </a:p>
            </p:txBody>
          </p:sp>
          <p:sp>
            <p:nvSpPr>
              <p:cNvPr id="18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骨盆骨折的定义与常见原因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骨盆骨折术后需要严密观察患者的生命体征和病情变化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监测血压、心率、呼吸、体温等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注意伤口有无感染、出血、肿胀等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骨盆骨折术后需要有效的止痛措施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使用止痛药物：非处方药、处方药、镇痛泵等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采用物理疗法：冷热敷、按摩、电刺激等</a:t>
                </a:r>
                <a:endParaRPr/>
              </a:p>
            </p:txBody>
          </p:sp>
          <p:pic>
            <p:nvPicPr>
              <p:cNvPr id="19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骨盆骨折术后需要积极的康复训练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肌肉锻炼：床上锻炼、床边锻炼、下地锻炼等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关节活动：屈伸、旋转、外展等</a:t>
                </a:r>
                <a:endParaRPr/>
              </a:p>
            </p:txBody>
          </p:sp>
          <p:pic>
            <p:nvPicPr>
              <p:cNvPr id="1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骨盆骨折的术后护理需求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饮食护理可以保证患者摄入足够的营养，促进伤口愈合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高蛋白饮食：增加胶原蛋白合成，促进伤口愈合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高纤维饮食：预防便秘，减轻肠道负担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饮食护理可以调节患者的消化功能，减轻胃肠道不适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低脂肪饮食：减轻胃肠道负担，避免腹泻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适量补充矿物质：钙、磷、镁等，促进骨愈合</a:t>
                </a:r>
                <a:endParaRPr/>
              </a:p>
            </p:txBody>
          </p:sp>
          <p:pic>
            <p:nvPicPr>
              <p:cNvPr id="2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饮食护理可以提高患者的免疫力，预防感染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保持水分平衡：促进新陈代谢，增强免疫力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均衡膳食：多样化、适量、均衡</a:t>
                </a:r>
                <a:endParaRPr/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饮食护理在骨盆骨折术后恢复中的作用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骨盆骨折术后的饮食指导原则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高蛋白饮食：摄入足够的蛋白质，促进伤口愈合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优质蛋白质来源：鱼、肉、蛋、奶等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蛋白质摄入量：每公斤体重1.5-2克</a:t>
                </a:r>
                <a:endParaRPr/>
              </a:p>
            </p:txBody>
          </p:sp>
        </p:grpSp>
        <p:grpSp>
          <p:nvGrpSpPr>
            <p:cNvPr id="22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高纤维饮食：摄入足够的膳食纤维，预防便秘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膳食纤维来源：蔬菜、水果、全谷类等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膳食纤维摄入量：每天25-35克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低脂肪饮食：摄入适量的脂肪，减轻胃肠道负担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健康脂肪来源：鱼、坚果、橄榄油等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脂肪摄入量：占总热量的20-30%</a:t>
                </a:r>
                <a:endParaRPr/>
              </a:p>
            </p:txBody>
          </p:sp>
        </p:grpSp>
      </p:grpSp>
      <p:pic>
        <p:nvPicPr>
          <p:cNvPr id="23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高蛋白、高纤维、低脂肪的饮食搭配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钙：促进骨愈合，维持骨骼健康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钙摄入量：每天1000-1200毫克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钙来源：牛奶、奶制品、豆腐、绿叶蔬菜等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磷：参与骨基质合成，促进骨愈合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磷摄入量：每天700-1000毫克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磷来源：肉类、鱼类、奶制品、全谷类等</a:t>
                </a:r>
                <a:endParaRPr/>
              </a:p>
            </p:txBody>
          </p:sp>
        </p:grpSp>
        <p:grpSp>
          <p:nvGrpSpPr>
            <p:cNvPr id="2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镁：维持骨骼健康，调节神经肌肉功能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镁摄入量：每天300-400毫克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镁来源：坚果、绿叶蔬菜、全谷类等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适量补充钙、磷、镁等矿物质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每天饮水量：2000-2500毫升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温水：早晨空腹喝，促进肠胃蠕动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果汁、茶水：饭后半小时喝，助消化</a:t>
                </a:r>
                <a:endParaRPr/>
              </a:p>
            </p:txBody>
          </p:sp>
          <p:sp>
            <p:nvSpPr>
              <p:cNvPr id="2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注意观察患者的尿量和颜色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正常尿量：每天1000-2000毫升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颜色：淡黄色，无异味</a:t>
                </a:r>
                <a:endParaRPr/>
              </a:p>
            </p:txBody>
          </p:sp>
          <p:sp>
            <p:nvSpPr>
              <p:cNvPr id="2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避免摄入过多的咖啡因和酒精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咖啡因：加重脱水，影响睡眠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酒精：抑制骨愈合，影响肝功能</a:t>
                </a:r>
                <a:endParaRPr/>
              </a:p>
            </p:txBody>
          </p:sp>
          <p:sp>
            <p:nvSpPr>
              <p:cNvPr id="2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保持水分平衡，促进新陈代谢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骨盆骨折术后的饮食护理具体措施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食物：稀米粥、蒸蛋、肉末、蔬菜泥等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注意事项：避免油腻、辛辣、硬食物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术后初期：清淡、易消化、营养丰富的饮食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术后6小时内禁食：避免麻醉反应导致的呕吐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术后6小时后流质饮食：减轻胃肠道负担，促进消化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术后初期需要禁食或流质饮食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观察患者有无恶心、呕吐、腹泻等症状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根据患者情况调整饮食方案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术后初期需要关注患者的胃肠道功能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术后初期的饮食安排与注意事项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食物：鱼肉、瘦肉、蛋类、豆腐、蔬菜水果等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注意事项：避免过敏食物，避免过量摄入钙磷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术后中期：高蛋白、高纤维、低脂肪的饮食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监测患者的体重、血红蛋白、白蛋白等指标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根据患者情况调整饮食方案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术后中期需要关注患者的营养状况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肌肉锻炼：床上锻炼、床边锻炼、下地锻炼等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关节活动：屈伸、旋转、外展等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术后中期需要鼓励患者进行康复训练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术后中期的饮食调整与促进愈合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术后晚期：均衡膳食，多样化、适量、均衡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食物：谷物、肉类、蔬菜水果、奶制品等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注意事项：避免过敏食物，避免过量摄入钙磷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术后晚期需要关注患者的康复进度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定期进行康复评估，调整康复训练计划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鼓励患者进行日常生活活动，提高生活质量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术后晚期需要关注患者的心理状况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与患者保持良好的沟通，给予心理支持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鼓励患者参加社交活动，增强自信心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术后晚期的功能恢复与饮食管理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https://d.book118.com/096215001005010050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骨盆骨折术后饮食护理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2024-09-15T02:32:31.839</cp:lastPrinted>
  <dcterms:created xsi:type="dcterms:W3CDTF">2024-09-14T18:32:31Z</dcterms:created>
  <dcterms:modified xsi:type="dcterms:W3CDTF">2024-09-14T18:32:33Z</dcterms:modified>
</cp:coreProperties>
</file>