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5A263D-2E77-43B9-8006-F83F284AF7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CFE3A5-0CFE-4465-B40A-008FF975F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AE0730-B2A4-4707-BE3D-2FC7115A2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E41CCF-B76C-4893-81A8-6901E2A47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05BB57-D770-4DDE-B5B7-C520D3C6A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D1F607-A6C5-436F-9E5B-21A91AD07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063BBD-EDA9-4B89-9306-493EDEB65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1DD2D4-F903-40C6-82AF-1EF9F1975E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AD7862-52B2-485D-9ECB-9027D339BC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A8F116-049A-4164-B566-4B57E14AA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4197C8-1E80-454E-904D-ACB5C6D4D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621521121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个人独资企业法和合伙企业法比较分析\n## 1.个人独资企业法概述及特点\n### 1.1个人独资企业的定义与设立条件\n### 1.2个人独资企业的法律地位与责任承担\n### 1.3个人独资企业的优势与劣势\n## 2.合伙企业法概述及特点\n### 2.1合伙企业的定义与设立条件\n### 2.2合伙企业的法律地位与责任承担\n### 2.3合伙企业的优势与劣势\n## 3.个人独资企业与合伙企业的比较分析\n### 3.1企业组织形式与税收政策的比较\n### 3.2投资者责任与风险承担的比较\n### 3.3企业治理与运营管理的比较\n## 4.个人独资企业法的适用与调整\n### 4.1个人独资企业在不同行业的应用\n### 4.2个人独资企业法的修订与完善\n### 4.3个人独资企业的发展趋势与挑战\n## 5.合伙企业法的适用与调整\n### 5.1合伙企业在不同行业的应用\n### 5.2合伙企业法的修订与完善\n### 5.3合伙企业的发展趋势与挑战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700"/>
              <a:t>个人独资企业法和合伙企业法比较分析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 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9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个人独资企业法概述及特点</a:t>
            </a:r>
            <a:endParaRPr/>
          </a:p>
        </p:txBody>
      </p:sp>
      <p:sp>
        <p:nvSpPr>
          <p:cNvPr id="9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个人独资企业的定义与设立条件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个人独资企业的定义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以个人财产出资，承担无限责任的企业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非法人企业，不具有法人资格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创业者个人拥有企业全部资产</a:t>
                </a:r>
                <a:endParaRPr/>
              </a:p>
            </p:txBody>
          </p:sp>
          <p:pic>
            <p:nvPicPr>
              <p:cNvPr id="1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3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设立条件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投资者为具有完全民事行为能力的自然人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投资者有固定的生产经营场所和必要的生产经营条件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投资者的出资达到法定最低限额</a:t>
                </a:r>
                <a:endParaRPr/>
              </a:p>
            </p:txBody>
          </p:sp>
          <p:pic>
            <p:nvPicPr>
              <p:cNvPr id="1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4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法律地位</a:t>
                </a:r>
                <a:endParaRPr/>
              </a:p>
            </p:txBody>
          </p:sp>
          <p:sp>
            <p:nvSpPr>
              <p:cNvPr id="1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非法人企业，不具有法人资格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企业的债务与投资者个人财产承担无限连带责任</a:t>
                </a:r>
                <a:endParaRPr/>
              </a:p>
            </p:txBody>
          </p:sp>
          <p:sp>
            <p:nvSpPr>
              <p:cNvPr id="14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4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5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责任承担</a:t>
                </a:r>
                <a:endParaRPr/>
              </a:p>
            </p:txBody>
          </p:sp>
          <p:sp>
            <p:nvSpPr>
              <p:cNvPr id="1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投资者对企业债务承担无限连带责任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投资者个人财产不足以清偿债务时，可以申请破产</a:t>
                </a:r>
                <a:endParaRPr/>
              </a:p>
            </p:txBody>
          </p:sp>
          <p:sp>
            <p:nvSpPr>
              <p:cNvPr id="15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个人独资企业的法律地位与责任承担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个人独资企业的优势与劣势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6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6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优势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设立程序简单，成本低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企业经营灵活，决策效率高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税收负担相对较轻</a:t>
                </a:r>
                <a:endParaRPr/>
              </a:p>
            </p:txBody>
          </p:sp>
          <p:pic>
            <p:nvPicPr>
              <p:cNvPr id="1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6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6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劣势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企业规模有限，融资能力弱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投资者风险高，承担无限责任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企业寿命有限，投资者去世后企业需清算</a:t>
                </a:r>
                <a:endParaRPr/>
              </a:p>
            </p:txBody>
          </p:sp>
          <p:pic>
            <p:nvPicPr>
              <p:cNvPr id="17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72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合伙企业法概述及特点</a:t>
            </a:r>
            <a:endParaRPr/>
          </a:p>
        </p:txBody>
      </p:sp>
      <p:sp>
        <p:nvSpPr>
          <p:cNvPr id="173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74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合伙企业的定义</a:t>
                </a:r>
                <a:endParaRPr/>
              </a:p>
            </p:txBody>
          </p:sp>
          <p:sp>
            <p:nvSpPr>
              <p:cNvPr id="18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由两个以上合伙人共同出资，承担无限责任的企业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非法人企业，不具有法人资格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合伙人共享企业利润和风险</a:t>
                </a:r>
                <a:endParaRPr/>
              </a:p>
            </p:txBody>
          </p:sp>
          <p:sp>
            <p:nvSpPr>
              <p:cNvPr id="18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设立条件</a:t>
                </a:r>
                <a:endParaRPr/>
              </a:p>
            </p:txBody>
          </p:sp>
          <p:sp>
            <p:nvSpPr>
              <p:cNvPr id="18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合伙人至少为两个具有完全民事行为能力的自然人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合伙人有书面合伙协议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合伙人的出资达到法定最低限额</a:t>
                </a:r>
                <a:endParaRPr/>
              </a:p>
            </p:txBody>
          </p:sp>
          <p:sp>
            <p:nvSpPr>
              <p:cNvPr id="18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合伙企业的定义与设立条件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法律地位</a:t>
                </a:r>
                <a:endParaRPr/>
              </a:p>
            </p:txBody>
          </p:sp>
          <p:sp>
            <p:nvSpPr>
              <p:cNvPr id="19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非法人企业，不具有法人资格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企业的债务由合伙人共同承担无限连带责任</a:t>
                </a:r>
                <a:endParaRPr/>
              </a:p>
            </p:txBody>
          </p:sp>
          <p:sp>
            <p:nvSpPr>
              <p:cNvPr id="19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责任承担</a:t>
                </a:r>
                <a:endParaRPr/>
              </a:p>
            </p:txBody>
          </p:sp>
          <p:sp>
            <p:nvSpPr>
              <p:cNvPr id="20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合伙人对企业债务承担无限连带责任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合伙人个人财产不足以清偿债务时，可以申请破产</a:t>
                </a:r>
                <a:endParaRPr/>
              </a:p>
            </p:txBody>
          </p:sp>
          <p:sp>
            <p:nvSpPr>
              <p:cNvPr id="20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合伙企业的法律地位与责任承担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合伙企业的优势与劣势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优势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合伙人共同出资，降低个人风险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企业经营灵活，决策效率高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税收负担相对较轻</a:t>
                </a:r>
                <a:endParaRPr/>
              </a:p>
            </p:txBody>
          </p:sp>
          <p:pic>
            <p:nvPicPr>
              <p:cNvPr id="2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劣势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企业规模有限，融资能力弱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合伙人之间利益冲突，影响企业稳定性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企业寿命有限，合伙人去世后企业需清算</a:t>
                </a:r>
                <a:endParaRPr/>
              </a:p>
            </p:txBody>
          </p:sp>
          <p:pic>
            <p:nvPicPr>
              <p:cNvPr id="2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个人独资企业与合伙企业的比较分析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企业组织形式与税收政策的比较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企业组织形式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个人独资企业为单一投资者，合伙企业为多个合伙人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税收政策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个人独资企业投资者需缴纳个人所得税，合伙企业合伙人需缴纳个人所得税和企业所得税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https://d.book118.com/096215211213010051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个人独资企业法和合伙企业法比较分析</vt:lpstr>
      <vt:lpstr>个人独资企业法概述及特点</vt:lpstr>
      <vt:lpstr>PowerPoint Presentation</vt:lpstr>
      <vt:lpstr>PowerPoint Presentation</vt:lpstr>
      <vt:lpstr>PowerPoint Presentation</vt:lpstr>
      <vt:lpstr>合伙企业法概述及特点</vt:lpstr>
      <vt:lpstr>PowerPoint Presentation</vt:lpstr>
      <vt:lpstr>PowerPoint Presentation</vt:lpstr>
      <vt:lpstr>PowerPoint Presentation</vt:lpstr>
      <vt:lpstr>个人独资企业与合伙企业的比较分析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2024-09-17T18:21:56.587</cp:lastPrinted>
  <dcterms:created xsi:type="dcterms:W3CDTF">2024-09-17T10:21:56Z</dcterms:created>
  <dcterms:modified xsi:type="dcterms:W3CDTF">2024-09-17T10:21:58Z</dcterms:modified>
</cp:coreProperties>
</file>