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F55EE-81FF-4E08-81E7-87971AD23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BB8E0-C2EF-4AAD-873A-67DA29FB4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4DC8A-7FAE-4331-B5B7-F87CDA053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507632-26D1-4C7A-9434-D70A295ED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296B1D-8187-4694-9E2E-E54F0C821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6E2803-6875-434B-8380-0AE45DAF0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912000-DA2A-4C0B-A585-72C65B80D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955A4-7E25-497B-A07D-11E43646C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4346F9-DB19-4CF8-81FB-00898CB25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84B50-EF9C-4E9D-ACE0-65613200E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56F16-BBF7-4F4F-A3DF-6A0E657ED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22023014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肾癌的循证护理\n## 1.肾癌概述及流行病学\n### 1.1肾癌的定义与发病原因\n### 1.2肾癌的流行病学特点与趋势\n### 1.3肾癌的临床分型与分期\n## 2.肾癌的诊断与治疗\n### 2.1肾癌的诊断方法与技术\n### 2.2肾癌的治疗原则与方法\n### 2.3肾癌的手术方式与术后并发症\n## 3.肾癌的循证护理概述\n### 3.1循证护理的定义与意义\n### 3.2肾癌循证护理的关键问题\n### 3.3肾癌循证护理的实施步骤\n## 4.肾癌手术前后的护理\n### 4.1肾癌手术前的护理准备\n### 4.2肾癌手术后的护理措施\n### 4.3肾癌术后并发症的预防与护理\n## 5.肾癌患者的心理护理与康复\n### 5.1肾癌患者的心理特点与需求\n### 5.2肾癌患者的心理护理策略与方法\n### 5.3肾癌患者的康复训练与指导\n## 6.肾癌患者的健康教育与管理\n### 6.1肾癌患者健康教育的目标与内容\n### 6.2肾癌患者健康教育的实施与方法\n### 6.3肾癌患者的随访与管理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肾癌的循证护理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肾癌概述及流行病学</a:t>
            </a:r>
            <a:endParaRPr/>
          </a:p>
        </p:txBody>
      </p:sp>
      <p:sp>
        <p:nvSpPr>
          <p:cNvPr id="1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肾癌是一种恶性肿瘤</a:t>
                </a:r>
                <a:endParaRPr/>
              </a:p>
            </p:txBody>
          </p:sp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发病部位：肾脏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肿瘤细胞类型：肾细胞</a:t>
                </a:r>
                <a:endParaRPr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遗传因素：部分肾癌患者有家族史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环境因素：长期接触某些有害物质，如石棉、烟草等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疾病因素：糖尿病、高血压等慢性病患者更容易患上肾癌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生活习惯：不良的生活习惯，如吸烟、饮酒、高脂饮食等</a:t>
                </a:r>
                <a:endParaRPr/>
              </a:p>
            </p:txBody>
          </p:sp>
          <p:sp>
            <p:nvSpPr>
              <p:cNvPr id="2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肾癌的定义与发病原因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肾癌的流行病学特点与趋势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流行病学特点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发病率高：肾癌是全球范围内最常见的肾脏肿瘤之一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发病年龄：高发年龄在50-70岁之间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性别差异：男性发病率高于女性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逐年上升：随着人们生活水平的提高，肾癌的发病率呈逐年上升趋势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地域差异：发达国家肾癌发病率较高，发展中国家较低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临床分型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透明细胞癌：最常见的肾癌类型，占肾癌的70-80%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颗粒细胞癌：占肾癌的10-15%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梭形细胞癌：占肾癌的5-10%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混合细胞癌：由多种细胞类型组成，占肾癌的5%以下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临床分期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I期：肿瘤局限于肾脏，直径小于7cm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II期：肿瘤局限于肾脏，直径大于7cm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III期：肿瘤侵犯肾周脂肪组织，或侵犯肾上腺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IV期：肿瘤侵犯肾静脉、下腔静脉，或远处转移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肾癌的临床分型与分期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肾癌的诊断与治疗</a:t>
            </a:r>
            <a:endParaRPr/>
          </a:p>
        </p:txBody>
      </p:sp>
      <p:sp>
        <p:nvSpPr>
          <p:cNvPr id="25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肾癌的诊断方法与技术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影像学检查：如CT、MRI、B超等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实验室检查：如尿检、血检等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病理检查：通过活检或手术切除组织进行病理检查确诊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影像引导下的肾癌穿刺活检：提高诊断准确性，减少手术风险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多模态影像检查：如CT、MRI、PET-CT等，提高诊断准确性和分期准确性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治疗原则</a:t>
                </a:r>
                <a:endParaRPr/>
              </a:p>
            </p:txBody>
          </p:sp>
          <p:sp>
            <p:nvSpPr>
              <p:cNvPr id="2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早发现、早治疗：提高治愈率和生活质量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综合治疗：手术、放疗、化疗、靶向治疗等多种方法结合</a:t>
                </a:r>
                <a:endParaRPr/>
              </a:p>
            </p:txBody>
          </p:sp>
          <p:sp>
            <p:nvSpPr>
              <p:cNvPr id="2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治疗方法</a:t>
                </a:r>
                <a:endParaRPr/>
              </a:p>
            </p:txBody>
          </p:sp>
          <p:sp>
            <p:nvSpPr>
              <p:cNvPr id="2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手术治疗：肾癌根治术、肾部分切除术等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放疗：对不能手术或术后残留病灶的患者进行放疗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化疗：对晚期肾癌或术后复发的患者进行化疗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靶向治疗：针对肾癌的靶向药物，如舒尼替尼、索拉非尼等</a:t>
                </a:r>
                <a:endParaRPr/>
              </a:p>
            </p:txBody>
          </p:sp>
          <p:sp>
            <p:nvSpPr>
              <p:cNvPr id="2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肾癌的治疗原则与方法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手术方式</a:t>
                </a:r>
                <a:endParaRPr/>
              </a:p>
            </p:txBody>
          </p:sp>
          <p:sp>
            <p:nvSpPr>
              <p:cNvPr id="2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肾癌根治术：切除整个肾脏及周围组织，适用于较大的肾癌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肾部分切除术：切除肿瘤及周围部分正常组织，保留大部分肾脏，适用于较小的肾癌</a:t>
                </a:r>
                <a:endParaRPr/>
              </a:p>
            </p:txBody>
          </p:sp>
          <p:sp>
            <p:nvSpPr>
              <p:cNvPr id="2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术后并发症</a:t>
                </a:r>
                <a:endParaRPr/>
              </a:p>
            </p:txBody>
          </p:sp>
          <p:sp>
            <p:nvSpPr>
              <p:cNvPr id="3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出血：术后可能出现出血，需密切观察病情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感染：术后可能出现感染，需加强抗感染治疗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肾功能不全：术后可能出现肾功能不全，需密切监测肾功能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尿漏：术后可能出现尿漏，需加强护理</a:t>
                </a:r>
                <a:endParaRPr/>
              </a:p>
            </p:txBody>
          </p:sp>
          <p:sp>
            <p:nvSpPr>
              <p:cNvPr id="3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肾癌的手术方式与术后并发症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肾癌的循证护理概述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循证护理的定义与意义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循证护理定义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护理实践：以最佳证据为基础，结合临床经验和患者需求进行的护理实践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证据：来自于研究、临床试验、专家共识等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循证护理意义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提高护理质量：为患者提供最佳的护理措施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促进患者康复：提高患者生活质量和满意度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减少医疗纠纷：为护理实践提供科学依据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肾癌循证护理的关键问题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疼痛管理：如何有效缓解肾癌患者的疼痛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肾功能保护：如何保护肾癌患者的肾功能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心理护理：如何改善肾癌患者的心理状态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关键问题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疼痛管理：寻找最佳疼痛评估方法和止痛药物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肾功能保护：寻找最佳肾脏保护方法和监测指标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心理护理：寻找最佳心理干预方法和心理支持途径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肾癌循证护理的实施步骤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实施步骤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评估患者：了解患者的基本情况、病情、心理状态等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寻找证据：查阅相关研究、临床试验、专家共识等，寻找最佳证据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制定护理计划：根据证据和患者需求制定护理计划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实施护理：按照护理计划进行护理实践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评估效果：对护理效果进行评价，调整护理计划</a:t>
            </a:r>
            <a:endParaRPr/>
          </a:p>
        </p:txBody>
      </p:sp>
      <p:cxnSp>
        <p:nvCxnSpPr>
          <p:cNvPr id="39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https://d.book118.com/096220230141010050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肾癌的循证护理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2024-09-16T00:05:01.288</cp:lastPrinted>
  <dcterms:created xsi:type="dcterms:W3CDTF">2024-09-15T16:05:01Z</dcterms:created>
  <dcterms:modified xsi:type="dcterms:W3CDTF">2024-09-15T16:05:03Z</dcterms:modified>
</cp:coreProperties>
</file>