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CE248-AF20-4C50-A1FB-C01F02368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199138-B378-4FCA-80FA-F00D07023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267A4E-D56E-4894-A1EC-22BEBB85D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49757E-6E59-4CAA-B0B5-E158003D7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558500-341D-400F-BCAC-B065114AB8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2347B3-A464-4090-8403-82D654EAFC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4F4C5E-1F24-4DB5-BBBE-9ECC6E9722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6417A5-198A-4DFB-A2CC-64EA62239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C265A-2358-4F4D-B08F-5C808EED39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513E23-6AC5-464A-8F0C-DA29F60F5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03FB69-DE2A-4959-9778-0BED4F82D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22103514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新战略性新兴产业发展支撑保障体系创新路径与对策研究</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新战略性新兴产业概述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支撑保障体系构建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创新路径探索</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对策研究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248" r="1224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新兴产业快速发展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随着科技的不断进步和全球经济的深度融合，新兴产业在全球范围内迅速崛起，成为推动经济增长的重要动力。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传统产业转型升级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面对新兴产业的冲击和挑战，传统产业迫切需要转型升级，寻求新的增长点和竞争优势。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支撑保障体系亟待创新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当前，新兴产业的发展还面临着诸多问题和挑战，如政策支持不足、创新资源匮乏、市场机制不完善等，亟待通过创新支撑保障体系来推动新兴产业的健康可持续发展。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发达国家在新兴产业的发展方面起步较早，已经形成了一套相对完善的支撑保障体系，包括政策扶持、创新资源配置、市场机制等方面。同时，国外学者在新兴产业的研究方面也取得了丰硕的成果，为我们提供了有益的借鉴和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政府对新兴产业的发展给予了高度重视和大力支持，出台了一系列相关政策和措施。国内学者在新兴产业的研究方面也取得了长足的进展，但总体而言，我国在新兴产业支撑保障体系的建设方面还存在诸多不足和亟待解决的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本研究将围绕新战略性新兴产业的发展支撑保障体系展开深入研究，重点探讨政策扶持、创新资源配置、市场机制等方面的创新路径与对策。同时，结合具体案例进行实证分析，提出具有可操作性的政策建议。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文献综述、案例分析、比较分析等研究方法，综合运用定性和定量分析工具，对新兴产业支撑保障体系的创新路径与对策进行深入探讨。同时，注重理论与实践相结合，确保研究成果的科学性和实用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新战略性新兴产业概述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新战略性新兴产业是指具有全局性、长远性、导向性和动态性特征的产业，是未来经济社会发展的重要引擎。</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根据产业性质和发展阶段，新战略性新兴产业可分为前沿科技产业、高端制造业、现代服务业等。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发展现状与趋势</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我国新战略性新兴产业在部分领域已取得重要突破，但整体仍处于初级阶段，面临诸多挑战。</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发展现状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随着科技的不断进步和市场需求的变化，新战略性新兴产业将呈现出跨界融合、智能化、绿色化等发展趋势。</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政策支持不够</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现有政策体系对新战略性新兴产业的支持力度不足，政策针对性和有效性有待提高。</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人才短缺</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新战略性新兴产业的发展需要大量高素质人才，当前人才供给不足，制约了产业的发展。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市场需求不足</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新战略性新兴产业的市场需求尚未完全释放，市场培育和推广工作有待加强。</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技术创新不足</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我国在新战略性新兴产业领域的技术创新能力相对较弱，核心技术和关键设备受制于人。</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支撑保障体系构建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政策引导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制定和完善相关产业政策，明确新兴产业发展方向和目标，引导社会资本和资源向新兴产业集聚。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财政支持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通过财政补贴、税收优惠等方式，降低新兴产业企业成本，提高企业盈利能力，促进产业发展。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法规保障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建立健全新兴产业法规体系，规范市场秩序，保护企业合法权益，为新兴产业发展提供法制保障。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政策支撑体系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技术转移转化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完善技术转移转化机制，推动科研成果从实验室走向生产线，实现产业化应用。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国际合作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加强国际科技合作与交流，引进国外先进技术和管理经验，提升我国新兴产业国际竞争力。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创新平台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建设一批国家级、省级新兴产业创新平台，支持企业加大研发投入，提升自主创新能力。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技术创新体系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构建多层次资本市场体系，为新兴产业企业提供股权融资、债券融资等多样化金融服务。</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多层次资本市场</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引导风险投资机构加大对新兴产业企业的投资力度，支持初创期和成长期企业融资需求。</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风险投资</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推动科技与金融深度融合，发展科技银行、科技保险等科技金融机构，为新兴产业提供更加精准的金融服务。</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科技金融</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金融服务体系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https://d.book118.com/096221035145010045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2024-09-14T12:29:02.436</cp:lastPrinted>
  <dcterms:created xsi:type="dcterms:W3CDTF">2024-09-14T04:29:02Z</dcterms:created>
  <dcterms:modified xsi:type="dcterms:W3CDTF">2024-09-14T04:29:04Z</dcterms:modified>
</cp:coreProperties>
</file>