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924611-46AB-4665-B458-73D989B9D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068C35-D78F-4D35-B43D-5C1C14EB7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5623A5-C051-433B-8687-725F9C5FE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E96933-40DA-4FFF-8E4D-C0634A1CF4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C8C848-1A5A-44DE-AEB8-8E966E5210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945D23-82E3-4955-9E1A-83A22820CD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49E08E-8A45-4F1B-825D-CCE48AD438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16AE4-DA5B-45EA-9598-3A5D9453E2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5BB5F3-5088-4395-8F4B-3B142C97D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E13B3-A614-4668-A121-4E5650635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4226E-E1FE-4B57-ABBE-907190F5C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22204304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2023-2028年理疗仪市场发展现状调查及供需格局分析预测报告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供应链结构与优化策略探讨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需求侧改革背景下理疗仪市场前景预测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竞争格局演变及挑战应对策略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未来发展趋势预测与战略建议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市场概述与发展背景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7739" r="377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理疗仪是一种通过物理因子对人体进行非侵入性治疗的设备，旨在缓解疼痛、促进血液循环、加速组织修复等。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理疗仪定义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根据治疗原理和应用范围，理疗仪可分为电疗仪、光疗仪、磁疗仪、热疗仪等多种类型。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理疗仪分类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理疗仪定义及分类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20世纪80年代至90年代，国内理疗仪市场处于起步阶段，产品种类较少，技术水平相对较低。</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起步阶段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21世纪初至中期，随着国民经济水平提高和医疗保健意识增强，理疗仪市场进入快速发展阶段，产品种类和技术水平不断提升。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快速发展阶段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近年来，理疗仪市场逐渐进入成熟稳定阶段，市场竞争加剧，企业开始注重品牌建设和技术创新。</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成熟稳定阶段</a:t>
            </a:r>
          </a:p>
        </p:txBody>
      </p:sp>
      <p:pic>
        <p:nvPicPr>
          <p:cNvPr id="9" name="Picture 9"/>
          <p:cNvPicPr>
            <a:picLocks noChangeAspect="1"/>
          </p:cNvPicPr>
          <p:nvPr/>
        </p:nvPicPr>
        <p:blipFill>
          <a:blip r:embed="rId2"/>
          <a:srcRect t="20264" b="20264"/>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国家对医疗器械实行严格的监管政策，包括注册管理、生产许可、经营许可等方面，对理疗仪市场产生重要影响。</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医疗器械监管政策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医保政策对理疗仪市场的影响主要体现在支付方式和报销比例上，直接影响患者的购买意愿和市场需求。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医保政策</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542" r="7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国家出台一系列健康产业政策，鼓励医疗器械产业创新发展，为理疗仪市场提供了良好的政策环境。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健康产业政策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技术创新推动力量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新技术不断涌现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随着科技的不断进步，新技术如人工智能、大数据、物联网等逐渐应用于理疗仪领域，为产品创新提供了有力支持。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跨学科融合加速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医学、工程学、物理学等多学科的融合为理疗仪技术创新提供了更广阔的空间和更多的可能性。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企业研发投入加大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为了在激烈的市场竞争中脱颖而出，企业纷纷加大研发投入，推动技术创新和产品升级。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国内外市场现状分析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305" b="103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近年来，我国理疗仪市场规模不断扩大，2022年已经超过XX亿元人民币，同比增长XX%。</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随着国内消费者对健康管理的重视程度不断提高，以及老龄化趋势的加剧，预计未来几年我国理疗仪市场将继续保持快速增长态势。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国内市场规模与增长趋势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国际市场竞争格局概述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竞争格局</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当前，国际理疗仪市场呈现多元化竞争格局，欧美、日韩等发达国家的企业在技术研发、品牌建设等方面具有较大优势。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主要厂商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国际知名理疗仪厂商包括XX、XX、XX等，它们在技术创新、产品品质、市场份额等方面具有领先地位。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国内理疗仪厂商数量众多，但技术水平参差不齐。一些领先企业如XX、XX等，通过引进国外先进技术或与高校、科研机构合作，不断提升产品性能和质量。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国内厂商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不同厂商的理疗仪产品在原理、功能、适用人群等方面存在差异。例如，有些产品专注于疼痛缓解，有些则针对运动损伤康复。消费者在选择时需要根据自身需求和预算进行综合考虑。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产品特点比较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主要厂商及产品特点比较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需求特点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消费者对理疗仪的需求呈现多样化和个性化特点。一方面，不同年龄段、性别和健康状况的人群对理疗仪的需求存在差异；另一方面，消费者对产品的安全性、舒适性和便捷性等方面也有较高要求。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购买决策因素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在购买理疗仪时，消费者通常会考虑价格、品牌知名度、产品性能、售后服务等因素。同时，随着互联网的发展，消费者获取信息的渠道更加多样化，口碑传播和社交媒体等也对购买决策产生重要影响。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消费者需求特点剖析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供应链结构与优化策略探讨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原材料种类与来源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理疗仪的主要原材料包括电子元件、塑料、金属等，这些原材料主要来源于国内和国际市场。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供应商选择与评估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企业在选择原材料供应商时，应注重评估其质量、价格、交货期和服务等方面，确保供应链的稳定性。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原材料库存管理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为应对市场波动和生产需求变化，企业应建立科学的原材料库存管理制度，避免库存积压和浪费。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原材料供应情况分析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00" r="1700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理疗仪的生产制造工艺流程包括零部件加工、装配、调试、检测等环节，要求企业具备相应的生产能力和技术水平。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生产制造工艺流程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为提高生产效率和产品质量，企业应加大生产设备和技术投入，引进先进的生产设备和工艺技术。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生产设备与技术投入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企业应制定合理的生产计划和调度方案，确保生产过程的顺畅进行，提高生产资源的利用效率。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生产计划与调度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生产制造环节现状及挑战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第三方物流合作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与专业的第三方物流企业合作，可将物流配送业务外包，降低企业运营成本，提高物流配送效率。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物流配送网络优化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企业应优化物流配送网络，合理规划配送中心和运输路线，提高物流配送效率。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信息化技术应用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通过运用物联网、大数据等信息化技术，企业可实现物流信息的实时共享和处理，提高物流配送的准确性和时效性。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物流配送效率提升途径</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库存管理制度完善</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通过采用先进的库存管理软件系统，企业可实现库存数据的实时更新和处理，提高库存管理的准确性和时效性。</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库存数据实时更新</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库存结构优化</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根据市场需求和产品特性，企业应合理设置安全库存、最高库存和最低库存等参数，实现库存结构的优化。</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企业应建立完善的库存管理制度，明确库存管理的目标、原则和方法，确保库存管理的规范化。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库存管理水平优化建议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https://d.book118.com/096222043043010040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2024-09-06T13:39:37.895</cp:lastPrinted>
  <dcterms:created xsi:type="dcterms:W3CDTF">2024-09-06T05:39:37Z</dcterms:created>
  <dcterms:modified xsi:type="dcterms:W3CDTF">2024-09-06T05:39:39Z</dcterms:modified>
</cp:coreProperties>
</file>