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0551AE-33B2-485A-8B61-FF1F1FE864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C47660-0939-4CD8-9ABB-7EC7DEDB98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5EE013-8BB2-4521-8DDC-525107E73F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E12B9D-6042-43D4-A858-034E2E6600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E6D360B-C727-4DAE-88AD-A1C75DABCC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5F610CA-DE63-473D-92F3-3276AE1E07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EC3D15C-4E6B-4240-B397-9907F06C1E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F4FAF2-48B1-445D-BE70-196B942DB0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F599BC-A9C0-4F92-AC6C-0505889FCA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4C3AAE-CBC3-4EFE-804D-4E566975E0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37D8EE-D61F-45E1-A5AC-C191B1A5D7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6222103210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垃圾分类回收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垃圾分类背景与意义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生活垃圾基本分类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垃圾分类回收体系建设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垃圾分类回收技术应用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垃圾分类回收政策与法规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垃圾分类回收宣传与教育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垃圾分类背景与意义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随着城市化进程和人口增长，垃圾产量逐年攀升，给环境带来巨大压力。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垃圾产量快速增长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垃圾处理方式落后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24" r="1462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资源浪费严重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9985" r="998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目前主要的垃圾处理方式为填埋和焚烧，不仅占用大量土地资源，还会产生严重的环境污染。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垃圾中蕴含着大量可回收利用的资源，由于缺乏有效的分类回收体系，这些资源被白白浪费。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垃圾问题现状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通过垃圾分类，可以减少有害垃圾对环境的污染，保护生态环境。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4625" b="14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减少环境污染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垃圾分类有利于将可回收垃圾进行再利用，节约资源，推动循环经济发展。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促进资源回收利用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167" r="171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6" r="146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分类后的垃圾更便于进行专业化处理，提高垃圾处理效率，降低处理成本。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提高垃圾处理效率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2" r="25062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国外经验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发达国家在垃圾分类方面有着丰富的经验，如日本、德国等国家通过制定严格的法律法规、建立完善的分类回收体系和采用先进的垃圾处理技术，实现了垃圾减量化和资源化。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国内经验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近年来，我国一些城市也开始尝试进行垃圾分类，如上海、北京等地通过政府引导、社区参与和市场化运作等方式，初步建立了垃圾分类回收体系，并取得了一定的成效。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借鉴与启示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我们可以借鉴国内外垃圾分类的成功经验，加强法律法规建设、完善分类回收体系、提高公众环保意识和技术创新等方面的工作，推动我国垃圾分类事业的发展。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国内外垃圾分类经验借鉴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生活垃圾基本分类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86" r="1878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5605" r="2560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905" r="18905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可回收垃圾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包括报纸、书本、纸箱等，经过处理后可再次利用。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包括塑料瓶、塑料容器、塑料包装等，可回收再利用。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包括玻璃瓶、玻璃杯、玻璃片等，可熔化再利用。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包括铝罐、钢罐、铜制品等，可回收再利用。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废纸类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塑料类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玻璃类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金属类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包括剩余的饭菜、果皮、果核等，可进行堆肥处理。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3792" r="2379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708" r="1708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4125" r="412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剩菜剩饭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包括过期食品、变质食品等，需进行无害化处理。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废弃食品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通过生物分解、堆肥等方式，将厨余垃圾转化为有机肥料。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厨余垃圾处理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厨余垃圾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电池类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包括干电池、充电电池等，含有重金属和有害物质，需进行专业处理。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灯管类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包括荧光灯管、节能灯等，含有汞等有害物质，需进行专业处理。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废药品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包括过期药品、废弃药品等，需进行专业处理，避免对环境造成污染。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有害垃圾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渣土类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包括建筑渣土、泥土等，需进行专业处理或用于填埋场覆盖。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砖瓦陶瓷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包括砖块、瓦片、陶瓷碎片等，难以回收再利用，需进行填埋处理。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卫生间废纸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包括使用过的卫生纸、纸巾等，由于难以回收再利用，一般作为其他垃圾处理。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75" r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75" r="166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其他垃圾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垃圾分类回收体系建设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制定详细的垃圾分类指南，指导居民正确分类投放垃圾。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分类投放指导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在居民区、公共场所等设置分类垃圾桶或投放点，方便居民投放。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投放设施设置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加强对分类投放的监管，确保垃圾正确分类投放。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投放监管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投放环节管理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建立分类收集制度，确保不同种类的垃圾得到分类收集。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分类收集制度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配置专业的分类收集车辆和人员，提高收集效率和质量。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收集设施配置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合理安排收集时间，避免垃圾堆积和污染环境。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收集时间安排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收集环节管理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24" r="16724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运输路线规划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合理规划运输路线，减少运输过程中的时间和成本。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分类运输要求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制定分类运输规范，确保垃圾在运输过程中不混装、不撒漏。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运输车辆管理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加强对运输车辆的管理，确保车辆密闭、整洁，防止垃圾外泄。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运输环节管理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83" r="12583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分类处理技术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采用先进的分类处理技术，对不同种类的垃圾进行专业处理。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处理设施建设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建设完善的垃圾处理设施，提高处理效率和质量。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处理过程监管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加强对处理过程的监管，确保垃圾得到安全、环保的处理。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处理环节管理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https://d.book118.com/096222103210010042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2024-09-10T09:59:18.635</cp:lastPrinted>
  <dcterms:created xsi:type="dcterms:W3CDTF">2024-09-10T01:59:18Z</dcterms:created>
  <dcterms:modified xsi:type="dcterms:W3CDTF">2024-09-10T01:59:20Z</dcterms:modified>
</cp:coreProperties>
</file>