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376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image" Target="../media/image2.svg" /><Relationship Id="rId13" Type="http://schemas.openxmlformats.org/officeDocument/2006/relationships/tags" Target="../tags/tag11.xml" /><Relationship Id="rId14" Type="http://schemas.openxmlformats.org/officeDocument/2006/relationships/image" Target="../media/image3.png" /><Relationship Id="rId15" Type="http://schemas.openxmlformats.org/officeDocument/2006/relationships/image" Target="../media/image4.svg" /><Relationship Id="rId16" Type="http://schemas.openxmlformats.org/officeDocument/2006/relationships/tags" Target="../tags/tag12.xml" /><Relationship Id="rId17" Type="http://schemas.openxmlformats.org/officeDocument/2006/relationships/image" Target="../media/image5.png" /><Relationship Id="rId18" Type="http://schemas.openxmlformats.org/officeDocument/2006/relationships/image" Target="../media/image6.svg" /><Relationship Id="rId19" Type="http://schemas.openxmlformats.org/officeDocument/2006/relationships/tags" Target="../tags/tag13.xml" /><Relationship Id="rId2" Type="http://schemas.openxmlformats.org/officeDocument/2006/relationships/tags" Target="../tags/tag2.xml" /><Relationship Id="rId20" Type="http://schemas.openxmlformats.org/officeDocument/2006/relationships/image" Target="../media/image7.png" /><Relationship Id="rId21" Type="http://schemas.openxmlformats.org/officeDocument/2006/relationships/image" Target="../media/image8.svg" /><Relationship Id="rId22" Type="http://schemas.openxmlformats.org/officeDocument/2006/relationships/tags" Target="../tags/tag14.xml" /><Relationship Id="rId23" Type="http://schemas.openxmlformats.org/officeDocument/2006/relationships/image" Target="../media/image9.png" /><Relationship Id="rId24" Type="http://schemas.openxmlformats.org/officeDocument/2006/relationships/image" Target="../media/image10.svg" /><Relationship Id="rId25" Type="http://schemas.openxmlformats.org/officeDocument/2006/relationships/tags" Target="../tags/tag15.xml" /><Relationship Id="rId26" Type="http://schemas.openxmlformats.org/officeDocument/2006/relationships/image" Target="../media/image11.png" /><Relationship Id="rId27" Type="http://schemas.openxmlformats.org/officeDocument/2006/relationships/image" Target="../media/image12.svg" /><Relationship Id="rId28" Type="http://schemas.openxmlformats.org/officeDocument/2006/relationships/tags" Target="../tags/tag16.xml" /><Relationship Id="rId29" Type="http://schemas.openxmlformats.org/officeDocument/2006/relationships/tags" Target="../tags/tag17.xml" /><Relationship Id="rId3" Type="http://schemas.openxmlformats.org/officeDocument/2006/relationships/tags" Target="../tags/tag3.xml" /><Relationship Id="rId30" Type="http://schemas.openxmlformats.org/officeDocument/2006/relationships/tags" Target="../tags/tag18.xml" /><Relationship Id="rId31" Type="http://schemas.openxmlformats.org/officeDocument/2006/relationships/tags" Target="../tags/tag19.xml" /><Relationship Id="rId32" Type="http://schemas.openxmlformats.org/officeDocument/2006/relationships/tags" Target="../tags/tag20.xml" /><Relationship Id="rId33" Type="http://schemas.openxmlformats.org/officeDocument/2006/relationships/tags" Target="../tags/tag21.xml" /><Relationship Id="rId34" Type="http://schemas.openxmlformats.org/officeDocument/2006/relationships/tags" Target="../tags/tag22.xml" /><Relationship Id="rId35" Type="http://schemas.openxmlformats.org/officeDocument/2006/relationships/tags" Target="../tags/tag23.xml" /><Relationship Id="rId36" Type="http://schemas.openxmlformats.org/officeDocument/2006/relationships/tags" Target="../tags/tag24.xml" /><Relationship Id="rId37" Type="http://schemas.openxmlformats.org/officeDocument/2006/relationships/tags" Target="../tags/tag25.xml" /><Relationship Id="rId38" Type="http://schemas.openxmlformats.org/officeDocument/2006/relationships/tags" Target="../tags/tag26.xml" /><Relationship Id="rId39" Type="http://schemas.openxmlformats.org/officeDocument/2006/relationships/tags" Target="../tags/tag27.xml" /><Relationship Id="rId4" Type="http://schemas.openxmlformats.org/officeDocument/2006/relationships/tags" Target="../tags/tag4.xml" /><Relationship Id="rId40" Type="http://schemas.openxmlformats.org/officeDocument/2006/relationships/tags" Target="../tags/tag28.xml" /><Relationship Id="rId41" Type="http://schemas.openxmlformats.org/officeDocument/2006/relationships/tags" Target="../tags/tag29.xml" /><Relationship Id="rId42" Type="http://schemas.openxmlformats.org/officeDocument/2006/relationships/tags" Target="../tags/tag30.xml" /><Relationship Id="rId43" Type="http://schemas.openxmlformats.org/officeDocument/2006/relationships/tags" Target="../tags/tag31.xml" /><Relationship Id="rId44" Type="http://schemas.openxmlformats.org/officeDocument/2006/relationships/tags" Target="../tags/tag32.xml" /><Relationship Id="rId45" Type="http://schemas.openxmlformats.org/officeDocument/2006/relationships/tags" Target="../tags/tag33.xml" /><Relationship Id="rId46" Type="http://schemas.openxmlformats.org/officeDocument/2006/relationships/tags" Target="../tags/tag34.xml" /><Relationship Id="rId47" Type="http://schemas.openxmlformats.org/officeDocument/2006/relationships/tags" Target="../tags/tag35.xml" /><Relationship Id="rId48" Type="http://schemas.openxmlformats.org/officeDocument/2006/relationships/tags" Target="../tags/tag36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image" Target="../media/image15.png" /><Relationship Id="rId11" Type="http://schemas.openxmlformats.org/officeDocument/2006/relationships/image" Target="../media/image16.svg" /><Relationship Id="rId12" Type="http://schemas.openxmlformats.org/officeDocument/2006/relationships/tags" Target="../tags/tag49.xml" /><Relationship Id="rId13" Type="http://schemas.openxmlformats.org/officeDocument/2006/relationships/image" Target="../media/image17.png" /><Relationship Id="rId14" Type="http://schemas.openxmlformats.org/officeDocument/2006/relationships/image" Target="../media/image18.svg" /><Relationship Id="rId15" Type="http://schemas.openxmlformats.org/officeDocument/2006/relationships/tags" Target="../tags/tag50.xml" /><Relationship Id="rId16" Type="http://schemas.openxmlformats.org/officeDocument/2006/relationships/image" Target="../media/image19.png" /><Relationship Id="rId17" Type="http://schemas.openxmlformats.org/officeDocument/2006/relationships/image" Target="../media/image20.svg" /><Relationship Id="rId18" Type="http://schemas.openxmlformats.org/officeDocument/2006/relationships/tags" Target="../tags/tag51.xml" /><Relationship Id="rId19" Type="http://schemas.openxmlformats.org/officeDocument/2006/relationships/image" Target="../media/image21.png" /><Relationship Id="rId2" Type="http://schemas.openxmlformats.org/officeDocument/2006/relationships/tags" Target="../tags/tag43.xml" /><Relationship Id="rId20" Type="http://schemas.openxmlformats.org/officeDocument/2006/relationships/image" Target="../media/image22.svg" /><Relationship Id="rId21" Type="http://schemas.openxmlformats.org/officeDocument/2006/relationships/tags" Target="../tags/tag52.xml" /><Relationship Id="rId22" Type="http://schemas.openxmlformats.org/officeDocument/2006/relationships/image" Target="../media/image23.png" /><Relationship Id="rId23" Type="http://schemas.openxmlformats.org/officeDocument/2006/relationships/image" Target="../media/image24.svg" /><Relationship Id="rId24" Type="http://schemas.openxmlformats.org/officeDocument/2006/relationships/tags" Target="../tags/tag53.xml" /><Relationship Id="rId25" Type="http://schemas.openxmlformats.org/officeDocument/2006/relationships/tags" Target="../tags/tag54.xml" /><Relationship Id="rId26" Type="http://schemas.openxmlformats.org/officeDocument/2006/relationships/tags" Target="../tags/tag55.xml" /><Relationship Id="rId27" Type="http://schemas.openxmlformats.org/officeDocument/2006/relationships/tags" Target="../tags/tag56.xml" /><Relationship Id="rId28" Type="http://schemas.openxmlformats.org/officeDocument/2006/relationships/slideMaster" Target="../slideMasters/slideMaster2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image" Target="../media/image13.png" /><Relationship Id="rId8" Type="http://schemas.openxmlformats.org/officeDocument/2006/relationships/image" Target="../media/image14.svg" /><Relationship Id="rId9" Type="http://schemas.openxmlformats.org/officeDocument/2006/relationships/tags" Target="../tags/tag4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10" Type="http://schemas.openxmlformats.org/officeDocument/2006/relationships/image" Target="../media/image26.svg" /><Relationship Id="rId11" Type="http://schemas.openxmlformats.org/officeDocument/2006/relationships/tags" Target="../tags/tag61.xml" /><Relationship Id="rId12" Type="http://schemas.openxmlformats.org/officeDocument/2006/relationships/image" Target="../media/image27.png" /><Relationship Id="rId13" Type="http://schemas.openxmlformats.org/officeDocument/2006/relationships/image" Target="../media/image28.svg" /><Relationship Id="rId14" Type="http://schemas.openxmlformats.org/officeDocument/2006/relationships/tags" Target="../tags/tag62.xml" /><Relationship Id="rId15" Type="http://schemas.openxmlformats.org/officeDocument/2006/relationships/image" Target="../media/image7.png" /><Relationship Id="rId16" Type="http://schemas.openxmlformats.org/officeDocument/2006/relationships/image" Target="../media/image8.svg" /><Relationship Id="rId17" Type="http://schemas.openxmlformats.org/officeDocument/2006/relationships/tags" Target="../tags/tag63.xml" /><Relationship Id="rId18" Type="http://schemas.openxmlformats.org/officeDocument/2006/relationships/image" Target="../media/image29.png" /><Relationship Id="rId19" Type="http://schemas.openxmlformats.org/officeDocument/2006/relationships/image" Target="../media/image30.svg" /><Relationship Id="rId2" Type="http://schemas.openxmlformats.org/officeDocument/2006/relationships/tags" Target="../tags/tag58.xml" /><Relationship Id="rId20" Type="http://schemas.openxmlformats.org/officeDocument/2006/relationships/tags" Target="../tags/tag64.xml" /><Relationship Id="rId21" Type="http://schemas.openxmlformats.org/officeDocument/2006/relationships/image" Target="../media/image31.png" /><Relationship Id="rId22" Type="http://schemas.openxmlformats.org/officeDocument/2006/relationships/image" Target="../media/image32.svg" /><Relationship Id="rId23" Type="http://schemas.openxmlformats.org/officeDocument/2006/relationships/tags" Target="../tags/tag65.xml" /><Relationship Id="rId24" Type="http://schemas.openxmlformats.org/officeDocument/2006/relationships/tags" Target="../tags/tag66.xml" /><Relationship Id="rId25" Type="http://schemas.openxmlformats.org/officeDocument/2006/relationships/tags" Target="../tags/tag67.xml" /><Relationship Id="rId26" Type="http://schemas.openxmlformats.org/officeDocument/2006/relationships/tags" Target="../tags/tag68.xml" /><Relationship Id="rId27" Type="http://schemas.openxmlformats.org/officeDocument/2006/relationships/tags" Target="../tags/tag69.xml" /><Relationship Id="rId28" Type="http://schemas.openxmlformats.org/officeDocument/2006/relationships/slideMaster" Target="../slideMasters/slideMaster2.xml" /><Relationship Id="rId3" Type="http://schemas.openxmlformats.org/officeDocument/2006/relationships/image" Target="../media/image13.png" /><Relationship Id="rId4" Type="http://schemas.openxmlformats.org/officeDocument/2006/relationships/image" Target="../media/image14.svg" /><Relationship Id="rId5" Type="http://schemas.openxmlformats.org/officeDocument/2006/relationships/tags" Target="../tags/tag59.xml" /><Relationship Id="rId6" Type="http://schemas.openxmlformats.org/officeDocument/2006/relationships/image" Target="../media/image3.png" /><Relationship Id="rId7" Type="http://schemas.openxmlformats.org/officeDocument/2006/relationships/image" Target="../media/image4.svg" /><Relationship Id="rId8" Type="http://schemas.openxmlformats.org/officeDocument/2006/relationships/tags" Target="../tags/tag60.xml" /><Relationship Id="rId9" Type="http://schemas.openxmlformats.org/officeDocument/2006/relationships/image" Target="../media/image25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tags" Target="../tags/tag101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22" Type="http://schemas.openxmlformats.org/officeDocument/2006/relationships/tags" Target="../tags/tag121.xml" /><Relationship Id="rId23" Type="http://schemas.openxmlformats.org/officeDocument/2006/relationships/tags" Target="../tags/tag122.xml" /><Relationship Id="rId24" Type="http://schemas.openxmlformats.org/officeDocument/2006/relationships/tags" Target="../tags/tag123.xml" /><Relationship Id="rId25" Type="http://schemas.openxmlformats.org/officeDocument/2006/relationships/tags" Target="../tags/tag124.xml" /><Relationship Id="rId26" Type="http://schemas.openxmlformats.org/officeDocument/2006/relationships/tags" Target="../tags/tag125.xml" /><Relationship Id="rId27" Type="http://schemas.openxmlformats.org/officeDocument/2006/relationships/tags" Target="../tags/tag126.xml" /><Relationship Id="rId28" Type="http://schemas.openxmlformats.org/officeDocument/2006/relationships/tags" Target="../tags/tag127.xml" /><Relationship Id="rId29" Type="http://schemas.openxmlformats.org/officeDocument/2006/relationships/tags" Target="../tags/tag128.xml" /><Relationship Id="rId3" Type="http://schemas.openxmlformats.org/officeDocument/2006/relationships/tags" Target="../tags/tag102.xml" /><Relationship Id="rId30" Type="http://schemas.openxmlformats.org/officeDocument/2006/relationships/tags" Target="../tags/tag129.xml" /><Relationship Id="rId31" Type="http://schemas.openxmlformats.org/officeDocument/2006/relationships/tags" Target="../tags/tag130.xml" /><Relationship Id="rId32" Type="http://schemas.openxmlformats.org/officeDocument/2006/relationships/tags" Target="../tags/tag131.xml" /><Relationship Id="rId33" Type="http://schemas.openxmlformats.org/officeDocument/2006/relationships/tags" Target="../tags/tag132.xml" /><Relationship Id="rId34" Type="http://schemas.openxmlformats.org/officeDocument/2006/relationships/tags" Target="../tags/tag133.xml" /><Relationship Id="rId35" Type="http://schemas.openxmlformats.org/officeDocument/2006/relationships/tags" Target="../tags/tag134.xml" /><Relationship Id="rId36" Type="http://schemas.openxmlformats.org/officeDocument/2006/relationships/tags" Target="../tags/tag135.xml" /><Relationship Id="rId37" Type="http://schemas.openxmlformats.org/officeDocument/2006/relationships/slideMaster" Target="../slideMasters/slideMaster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BB8D83-E2EF-4658-8F41-61BD2E644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870AEA-1291-4A86-8068-8551B44610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410398-1474-433D-AC50-5F6AD89C1F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1943C5-B947-4DBF-8BD0-0C08DE48F2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5371DA-9BDB-476F-B169-ACE4D31750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614362-595E-4396-B87C-64BF43156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C3E8C0-F639-421A-BE37-804181099A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808700-B234-4B2F-9B0B-F00206ACE9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3898C4-DA89-47D9-B6C1-4C50ABF764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E237A0-1E07-480C-97CB-0C4A9F3C7E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B6293A-9728-48B7-A312-558C70431F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39" name="直接连接符 38"/>
          <p:cNvCxnSpPr/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24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7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9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9"/>
            </p:custDataLst>
          </p:nvPr>
        </p:nvCxnSpPr>
        <p:spPr>
          <a:xfrm flipH="1">
            <a:off x="1406525" y="2542540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5" name="5" descr="5资源 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3" descr="6资源 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7" name="7" descr="4资源 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8" name="1" descr="1资源 2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2" descr="2资源 3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6" descr="3资源 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1" name="椭圆 10"/>
          <p:cNvSpPr/>
          <p:nvPr>
            <p:custDataLst>
              <p:tags r:id="rId29"/>
            </p:custDataLst>
          </p:nvPr>
        </p:nvSpPr>
        <p:spPr>
          <a:xfrm>
            <a:off x="4651375" y="3312795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6383655" y="4570730"/>
            <a:ext cx="54000" cy="54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4" name="椭圆 13"/>
          <p:cNvSpPr/>
          <p:nvPr>
            <p:custDataLst>
              <p:tags r:id="rId31"/>
            </p:custDataLst>
          </p:nvPr>
        </p:nvSpPr>
        <p:spPr>
          <a:xfrm>
            <a:off x="3874770" y="352933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1" name="椭圆 20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7347585" y="5753735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2" name="椭圆 21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8205470" y="5859145"/>
            <a:ext cx="54000" cy="54000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3" name="椭圆 22"/>
          <p:cNvSpPr/>
          <p:nvPr>
            <p:custDataLst>
              <p:tags r:id="rId34"/>
            </p:custDataLst>
          </p:nvPr>
        </p:nvSpPr>
        <p:spPr>
          <a:xfrm>
            <a:off x="9119235" y="587184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5" name="椭圆 24"/>
          <p:cNvSpPr/>
          <p:nvPr>
            <p:custDataLst>
              <p:tags r:id="rId35"/>
            </p:custDataLst>
          </p:nvPr>
        </p:nvSpPr>
        <p:spPr>
          <a:xfrm>
            <a:off x="8094980" y="620712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6" name="椭圆 25"/>
          <p:cNvSpPr>
            <a:spLocks noChangeAspect="1"/>
          </p:cNvSpPr>
          <p:nvPr>
            <p:custDataLst>
              <p:tags r:id="rId36"/>
            </p:custDataLst>
          </p:nvPr>
        </p:nvSpPr>
        <p:spPr>
          <a:xfrm>
            <a:off x="10527030" y="6006465"/>
            <a:ext cx="54000" cy="540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7" name="椭圆 26"/>
          <p:cNvSpPr/>
          <p:nvPr>
            <p:custDataLst>
              <p:tags r:id="rId37"/>
            </p:custDataLst>
          </p:nvPr>
        </p:nvSpPr>
        <p:spPr>
          <a:xfrm>
            <a:off x="9433560" y="6571615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9" name="椭圆 28"/>
          <p:cNvSpPr>
            <a:spLocks noChangeAspect="1"/>
          </p:cNvSpPr>
          <p:nvPr>
            <p:custDataLst>
              <p:tags r:id="rId38"/>
            </p:custDataLst>
          </p:nvPr>
        </p:nvSpPr>
        <p:spPr>
          <a:xfrm>
            <a:off x="2879090" y="4290060"/>
            <a:ext cx="36000" cy="36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0" name="椭圆 29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3332480" y="3907790"/>
            <a:ext cx="54000" cy="54000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1" name="椭圆 30"/>
          <p:cNvSpPr/>
          <p:nvPr>
            <p:custDataLst>
              <p:tags r:id="rId40"/>
            </p:custDataLst>
          </p:nvPr>
        </p:nvSpPr>
        <p:spPr>
          <a:xfrm>
            <a:off x="3115310" y="418782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2" name="矩形 31"/>
          <p:cNvSpPr/>
          <p:nvPr>
            <p:custDataLst>
              <p:tags r:id="rId41"/>
            </p:custDataLst>
          </p:nvPr>
        </p:nvSpPr>
        <p:spPr>
          <a:xfrm>
            <a:off x="3067685" y="5777230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3" name="矩形 32"/>
          <p:cNvSpPr/>
          <p:nvPr>
            <p:custDataLst>
              <p:tags r:id="rId42"/>
            </p:custDataLst>
          </p:nvPr>
        </p:nvSpPr>
        <p:spPr>
          <a:xfrm>
            <a:off x="3582035" y="6062980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4" name="椭圆 33"/>
          <p:cNvSpPr>
            <a:spLocks noChangeAspect="1"/>
          </p:cNvSpPr>
          <p:nvPr>
            <p:custDataLst>
              <p:tags r:id="rId43"/>
            </p:custDataLst>
          </p:nvPr>
        </p:nvSpPr>
        <p:spPr>
          <a:xfrm>
            <a:off x="11123295" y="6284595"/>
            <a:ext cx="144000" cy="144000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5" name="椭圆 34"/>
          <p:cNvSpPr/>
          <p:nvPr>
            <p:custDataLst>
              <p:tags r:id="rId44"/>
            </p:custDataLst>
          </p:nvPr>
        </p:nvSpPr>
        <p:spPr>
          <a:xfrm>
            <a:off x="8221980" y="4083685"/>
            <a:ext cx="295275" cy="295275"/>
          </a:xfrm>
          <a:prstGeom prst="ellipse">
            <a:avLst/>
          </a:prstGeom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6" name="椭圆 35"/>
          <p:cNvSpPr>
            <a:spLocks noChangeAspect="1"/>
          </p:cNvSpPr>
          <p:nvPr>
            <p:custDataLst>
              <p:tags r:id="rId45"/>
            </p:custDataLst>
          </p:nvPr>
        </p:nvSpPr>
        <p:spPr>
          <a:xfrm>
            <a:off x="2771140" y="5342890"/>
            <a:ext cx="144000" cy="144000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9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71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2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73" name="直接连接符 72"/>
          <p:cNvCxnSpPr/>
          <p:nvPr>
            <p:custDataLst>
              <p:tags r:id="rId6"/>
            </p:custDataLst>
          </p:nvPr>
        </p:nvCxnSpPr>
        <p:spPr>
          <a:xfrm flipH="1">
            <a:off x="2022475" y="381571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5" descr="5资源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3" descr="6资源 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4" descr="7资源 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3" name="7" descr="4资源 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15" name="2" descr="2资源 3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6" descr="3资源 4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5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0" i="0" u="none" strike="noStrike" kern="1200" cap="none" spc="0" normalizeH="0" baseline="0" noProof="1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pic>
        <p:nvPicPr>
          <p:cNvPr id="14" name="5" descr="5资源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3" descr="6资源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4" descr="7资源 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7" descr="4资源 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10" name="1" descr="1资源 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2" descr="2资源 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6" descr="3资源 4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3" name="矩形 12"/>
          <p:cNvSpPr/>
          <p:nvPr>
            <p:custDataLst>
              <p:tags r:id="rId24"/>
            </p:custDataLst>
          </p:nvPr>
        </p:nvSpPr>
        <p:spPr>
          <a:xfrm>
            <a:off x="1099185" y="42049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8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24" name="直接连接符 23"/>
          <p:cNvCxnSpPr/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2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3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5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6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7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8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9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3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7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9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0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1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3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4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5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6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>
            <a:avLst/>
          </a:prstGeom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7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err="1">
                <a:sym typeface="+mn-ea"/>
              </a:rPr>
              <a:t>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</a:pPr>
            <a:r>
              <a:rPr err="1"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63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14" Type="http://schemas.openxmlformats.org/officeDocument/2006/relationships/tags" Target="../tags/tag179.xml" /><Relationship Id="rId15" Type="http://schemas.openxmlformats.org/officeDocument/2006/relationships/tags" Target="../tags/tag180.xml" /><Relationship Id="rId16" Type="http://schemas.openxmlformats.org/officeDocument/2006/relationships/tags" Target="../tags/tag181.xml" /><Relationship Id="rId17" Type="http://schemas.openxmlformats.org/officeDocument/2006/relationships/tags" Target="../tags/tag182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14" Type="http://schemas.openxmlformats.org/officeDocument/2006/relationships/tags" Target="../tags/tag195.xml" /><Relationship Id="rId15" Type="http://schemas.openxmlformats.org/officeDocument/2006/relationships/tags" Target="../tags/tag196.xml" /><Relationship Id="rId16" Type="http://schemas.openxmlformats.org/officeDocument/2006/relationships/tags" Target="../tags/tag197.xml" /><Relationship Id="rId17" Type="http://schemas.openxmlformats.org/officeDocument/2006/relationships/tags" Target="../tags/tag198.xml" /><Relationship Id="rId18" Type="http://schemas.openxmlformats.org/officeDocument/2006/relationships/tags" Target="../tags/tag199.xml" /><Relationship Id="rId19" Type="http://schemas.openxmlformats.org/officeDocument/2006/relationships/tags" Target="../tags/tag200.xml" /><Relationship Id="rId2" Type="http://schemas.openxmlformats.org/officeDocument/2006/relationships/tags" Target="../tags/tag183.xml" /><Relationship Id="rId20" Type="http://schemas.openxmlformats.org/officeDocument/2006/relationships/tags" Target="../tags/tag201.xml" /><Relationship Id="rId21" Type="http://schemas.openxmlformats.org/officeDocument/2006/relationships/tags" Target="../tags/tag202.xml" /><Relationship Id="rId22" Type="http://schemas.openxmlformats.org/officeDocument/2006/relationships/tags" Target="../tags/tag203.xml" /><Relationship Id="rId23" Type="http://schemas.openxmlformats.org/officeDocument/2006/relationships/tags" Target="../tags/tag204.xml" /><Relationship Id="rId24" Type="http://schemas.openxmlformats.org/officeDocument/2006/relationships/tags" Target="../tags/tag205.xml" /><Relationship Id="rId25" Type="http://schemas.openxmlformats.org/officeDocument/2006/relationships/tags" Target="../tags/tag206.xml" /><Relationship Id="rId26" Type="http://schemas.openxmlformats.org/officeDocument/2006/relationships/tags" Target="../tags/tag207.xml" /><Relationship Id="rId27" Type="http://schemas.openxmlformats.org/officeDocument/2006/relationships/tags" Target="../tags/tag208.xml" /><Relationship Id="rId28" Type="http://schemas.openxmlformats.org/officeDocument/2006/relationships/tags" Target="../tags/tag209.xml" /><Relationship Id="rId29" Type="http://schemas.openxmlformats.org/officeDocument/2006/relationships/tags" Target="../tags/tag210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14" Type="http://schemas.openxmlformats.org/officeDocument/2006/relationships/tags" Target="../tags/tag223.xml" /><Relationship Id="rId15" Type="http://schemas.openxmlformats.org/officeDocument/2006/relationships/tags" Target="../tags/tag224.xml" /><Relationship Id="rId16" Type="http://schemas.openxmlformats.org/officeDocument/2006/relationships/tags" Target="../tags/tag225.xml" /><Relationship Id="rId17" Type="http://schemas.openxmlformats.org/officeDocument/2006/relationships/tags" Target="../tags/tag226.xml" /><Relationship Id="rId18" Type="http://schemas.openxmlformats.org/officeDocument/2006/relationships/tags" Target="../tags/tag227.xml" /><Relationship Id="rId19" Type="http://schemas.openxmlformats.org/officeDocument/2006/relationships/tags" Target="../tags/tag228.xml" /><Relationship Id="rId2" Type="http://schemas.openxmlformats.org/officeDocument/2006/relationships/tags" Target="../tags/tag211.xml" /><Relationship Id="rId20" Type="http://schemas.openxmlformats.org/officeDocument/2006/relationships/tags" Target="../tags/tag229.xml" /><Relationship Id="rId21" Type="http://schemas.openxmlformats.org/officeDocument/2006/relationships/tags" Target="../tags/tag230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2.xml" /><Relationship Id="rId11" Type="http://schemas.openxmlformats.org/officeDocument/2006/relationships/tags" Target="../tags/tag243.xml" /><Relationship Id="rId12" Type="http://schemas.openxmlformats.org/officeDocument/2006/relationships/tags" Target="../tags/tag244.xml" /><Relationship Id="rId13" Type="http://schemas.openxmlformats.org/officeDocument/2006/relationships/tags" Target="../tags/tag245.xml" /><Relationship Id="rId14" Type="http://schemas.openxmlformats.org/officeDocument/2006/relationships/tags" Target="../tags/tag246.xml" /><Relationship Id="rId15" Type="http://schemas.openxmlformats.org/officeDocument/2006/relationships/tags" Target="../tags/tag247.xml" /><Relationship Id="rId16" Type="http://schemas.openxmlformats.org/officeDocument/2006/relationships/tags" Target="../tags/tag248.xml" /><Relationship Id="rId17" Type="http://schemas.openxmlformats.org/officeDocument/2006/relationships/tags" Target="../tags/tag249.xml" /><Relationship Id="rId18" Type="http://schemas.openxmlformats.org/officeDocument/2006/relationships/tags" Target="../tags/tag250.xml" /><Relationship Id="rId19" Type="http://schemas.openxmlformats.org/officeDocument/2006/relationships/tags" Target="../tags/tag251.xml" /><Relationship Id="rId2" Type="http://schemas.openxmlformats.org/officeDocument/2006/relationships/tags" Target="../tags/tag234.xml" /><Relationship Id="rId20" Type="http://schemas.openxmlformats.org/officeDocument/2006/relationships/tags" Target="../tags/tag252.xml" /><Relationship Id="rId21" Type="http://schemas.openxmlformats.org/officeDocument/2006/relationships/tags" Target="../tags/tag253.xml" /><Relationship Id="rId22" Type="http://schemas.openxmlformats.org/officeDocument/2006/relationships/tags" Target="../tags/tag254.xml" /><Relationship Id="rId23" Type="http://schemas.openxmlformats.org/officeDocument/2006/relationships/tags" Target="../tags/tag255.xml" /><Relationship Id="rId24" Type="http://schemas.openxmlformats.org/officeDocument/2006/relationships/tags" Target="../tags/tag256.xml" /><Relationship Id="rId25" Type="http://schemas.openxmlformats.org/officeDocument/2006/relationships/tags" Target="../tags/tag257.xml" /><Relationship Id="rId26" Type="http://schemas.openxmlformats.org/officeDocument/2006/relationships/tags" Target="../tags/tag258.xml" /><Relationship Id="rId27" Type="http://schemas.openxmlformats.org/officeDocument/2006/relationships/tags" Target="../tags/tag259.xml" /><Relationship Id="rId28" Type="http://schemas.openxmlformats.org/officeDocument/2006/relationships/tags" Target="../tags/tag260.xml" /><Relationship Id="rId29" Type="http://schemas.openxmlformats.org/officeDocument/2006/relationships/tags" Target="../tags/tag261.xml" /><Relationship Id="rId3" Type="http://schemas.openxmlformats.org/officeDocument/2006/relationships/tags" Target="../tags/tag235.xml" /><Relationship Id="rId30" Type="http://schemas.openxmlformats.org/officeDocument/2006/relationships/tags" Target="../tags/tag262.xml" /><Relationship Id="rId31" Type="http://schemas.openxmlformats.org/officeDocument/2006/relationships/tags" Target="../tags/tag263.xml" /><Relationship Id="rId32" Type="http://schemas.openxmlformats.org/officeDocument/2006/relationships/tags" Target="../tags/tag264.xml" /><Relationship Id="rId33" Type="http://schemas.openxmlformats.org/officeDocument/2006/relationships/tags" Target="../tags/tag26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tags" Target="../tags/tag238.xml" /><Relationship Id="rId7" Type="http://schemas.openxmlformats.org/officeDocument/2006/relationships/tags" Target="../tags/tag239.xml" /><Relationship Id="rId8" Type="http://schemas.openxmlformats.org/officeDocument/2006/relationships/tags" Target="../tags/tag240.xml" /><Relationship Id="rId9" Type="http://schemas.openxmlformats.org/officeDocument/2006/relationships/tags" Target="../tags/tag24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4.xml" /><Relationship Id="rId11" Type="http://schemas.openxmlformats.org/officeDocument/2006/relationships/tags" Target="../tags/tag275.xml" /><Relationship Id="rId12" Type="http://schemas.openxmlformats.org/officeDocument/2006/relationships/tags" Target="../tags/tag276.xml" /><Relationship Id="rId13" Type="http://schemas.openxmlformats.org/officeDocument/2006/relationships/tags" Target="../tags/tag277.xml" /><Relationship Id="rId14" Type="http://schemas.openxmlformats.org/officeDocument/2006/relationships/tags" Target="../tags/tag278.xml" /><Relationship Id="rId15" Type="http://schemas.openxmlformats.org/officeDocument/2006/relationships/tags" Target="../tags/tag279.xml" /><Relationship Id="rId16" Type="http://schemas.openxmlformats.org/officeDocument/2006/relationships/tags" Target="../tags/tag280.xml" /><Relationship Id="rId17" Type="http://schemas.openxmlformats.org/officeDocument/2006/relationships/tags" Target="../tags/tag281.xml" /><Relationship Id="rId18" Type="http://schemas.openxmlformats.org/officeDocument/2006/relationships/tags" Target="../tags/tag282.xml" /><Relationship Id="rId19" Type="http://schemas.openxmlformats.org/officeDocument/2006/relationships/tags" Target="../tags/tag283.xml" /><Relationship Id="rId2" Type="http://schemas.openxmlformats.org/officeDocument/2006/relationships/tags" Target="../tags/tag266.xml" /><Relationship Id="rId20" Type="http://schemas.openxmlformats.org/officeDocument/2006/relationships/tags" Target="../tags/tag284.xml" /><Relationship Id="rId21" Type="http://schemas.openxmlformats.org/officeDocument/2006/relationships/tags" Target="../tags/tag285.xml" /><Relationship Id="rId22" Type="http://schemas.openxmlformats.org/officeDocument/2006/relationships/tags" Target="../tags/tag286.xml" /><Relationship Id="rId23" Type="http://schemas.openxmlformats.org/officeDocument/2006/relationships/tags" Target="../tags/tag287.xml" /><Relationship Id="rId24" Type="http://schemas.openxmlformats.org/officeDocument/2006/relationships/tags" Target="../tags/tag288.xml" /><Relationship Id="rId25" Type="http://schemas.openxmlformats.org/officeDocument/2006/relationships/tags" Target="../tags/tag289.xml" /><Relationship Id="rId26" Type="http://schemas.openxmlformats.org/officeDocument/2006/relationships/tags" Target="../tags/tag290.xml" /><Relationship Id="rId27" Type="http://schemas.openxmlformats.org/officeDocument/2006/relationships/tags" Target="../tags/tag291.xml" /><Relationship Id="rId28" Type="http://schemas.openxmlformats.org/officeDocument/2006/relationships/tags" Target="../tags/tag292.xml" /><Relationship Id="rId29" Type="http://schemas.openxmlformats.org/officeDocument/2006/relationships/tags" Target="../tags/tag293.xml" /><Relationship Id="rId3" Type="http://schemas.openxmlformats.org/officeDocument/2006/relationships/tags" Target="../tags/tag267.xml" /><Relationship Id="rId30" Type="http://schemas.openxmlformats.org/officeDocument/2006/relationships/tags" Target="../tags/tag294.xml" /><Relationship Id="rId31" Type="http://schemas.openxmlformats.org/officeDocument/2006/relationships/tags" Target="../tags/tag295.xml" /><Relationship Id="rId4" Type="http://schemas.openxmlformats.org/officeDocument/2006/relationships/tags" Target="../tags/tag268.xml" /><Relationship Id="rId5" Type="http://schemas.openxmlformats.org/officeDocument/2006/relationships/tags" Target="../tags/tag269.xml" /><Relationship Id="rId6" Type="http://schemas.openxmlformats.org/officeDocument/2006/relationships/tags" Target="../tags/tag270.xml" /><Relationship Id="rId7" Type="http://schemas.openxmlformats.org/officeDocument/2006/relationships/tags" Target="../tags/tag271.xml" /><Relationship Id="rId8" Type="http://schemas.openxmlformats.org/officeDocument/2006/relationships/tags" Target="../tags/tag272.xml" /><Relationship Id="rId9" Type="http://schemas.openxmlformats.org/officeDocument/2006/relationships/tags" Target="../tags/tag27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04.xml" /><Relationship Id="rId11" Type="http://schemas.openxmlformats.org/officeDocument/2006/relationships/tags" Target="../tags/tag305.xml" /><Relationship Id="rId12" Type="http://schemas.openxmlformats.org/officeDocument/2006/relationships/tags" Target="../tags/tag306.xml" /><Relationship Id="rId13" Type="http://schemas.openxmlformats.org/officeDocument/2006/relationships/tags" Target="../tags/tag307.xml" /><Relationship Id="rId14" Type="http://schemas.openxmlformats.org/officeDocument/2006/relationships/tags" Target="../tags/tag308.xml" /><Relationship Id="rId15" Type="http://schemas.openxmlformats.org/officeDocument/2006/relationships/tags" Target="../tags/tag309.xml" /><Relationship Id="rId16" Type="http://schemas.openxmlformats.org/officeDocument/2006/relationships/tags" Target="../tags/tag310.xml" /><Relationship Id="rId17" Type="http://schemas.openxmlformats.org/officeDocument/2006/relationships/tags" Target="../tags/tag311.xml" /><Relationship Id="rId18" Type="http://schemas.openxmlformats.org/officeDocument/2006/relationships/tags" Target="../tags/tag312.xml" /><Relationship Id="rId19" Type="http://schemas.openxmlformats.org/officeDocument/2006/relationships/tags" Target="../tags/tag313.xml" /><Relationship Id="rId2" Type="http://schemas.openxmlformats.org/officeDocument/2006/relationships/tags" Target="../tags/tag296.xml" /><Relationship Id="rId20" Type="http://schemas.openxmlformats.org/officeDocument/2006/relationships/tags" Target="../tags/tag314.xml" /><Relationship Id="rId21" Type="http://schemas.openxmlformats.org/officeDocument/2006/relationships/tags" Target="../tags/tag315.xml" /><Relationship Id="rId22" Type="http://schemas.openxmlformats.org/officeDocument/2006/relationships/tags" Target="../tags/tag316.xml" /><Relationship Id="rId23" Type="http://schemas.openxmlformats.org/officeDocument/2006/relationships/tags" Target="../tags/tag317.xml" /><Relationship Id="rId24" Type="http://schemas.openxmlformats.org/officeDocument/2006/relationships/tags" Target="../tags/tag318.xml" /><Relationship Id="rId25" Type="http://schemas.openxmlformats.org/officeDocument/2006/relationships/tags" Target="../tags/tag319.xml" /><Relationship Id="rId3" Type="http://schemas.openxmlformats.org/officeDocument/2006/relationships/tags" Target="../tags/tag297.xml" /><Relationship Id="rId4" Type="http://schemas.openxmlformats.org/officeDocument/2006/relationships/tags" Target="../tags/tag298.xml" /><Relationship Id="rId5" Type="http://schemas.openxmlformats.org/officeDocument/2006/relationships/tags" Target="../tags/tag299.xml" /><Relationship Id="rId6" Type="http://schemas.openxmlformats.org/officeDocument/2006/relationships/tags" Target="../tags/tag300.xml" /><Relationship Id="rId7" Type="http://schemas.openxmlformats.org/officeDocument/2006/relationships/tags" Target="../tags/tag301.xml" /><Relationship Id="rId8" Type="http://schemas.openxmlformats.org/officeDocument/2006/relationships/tags" Target="../tags/tag302.xml" /><Relationship Id="rId9" Type="http://schemas.openxmlformats.org/officeDocument/2006/relationships/tags" Target="../tags/tag30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320.xml" /><Relationship Id="rId3" Type="http://schemas.openxmlformats.org/officeDocument/2006/relationships/tags" Target="../tags/tag321.xml" /><Relationship Id="rId4" Type="http://schemas.openxmlformats.org/officeDocument/2006/relationships/tags" Target="../tags/tag32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31.xml" /><Relationship Id="rId11" Type="http://schemas.openxmlformats.org/officeDocument/2006/relationships/tags" Target="../tags/tag332.xml" /><Relationship Id="rId12" Type="http://schemas.openxmlformats.org/officeDocument/2006/relationships/tags" Target="../tags/tag333.xml" /><Relationship Id="rId13" Type="http://schemas.openxmlformats.org/officeDocument/2006/relationships/tags" Target="../tags/tag334.xml" /><Relationship Id="rId14" Type="http://schemas.openxmlformats.org/officeDocument/2006/relationships/tags" Target="../tags/tag335.xml" /><Relationship Id="rId15" Type="http://schemas.openxmlformats.org/officeDocument/2006/relationships/tags" Target="../tags/tag336.xml" /><Relationship Id="rId16" Type="http://schemas.openxmlformats.org/officeDocument/2006/relationships/tags" Target="../tags/tag337.xml" /><Relationship Id="rId17" Type="http://schemas.openxmlformats.org/officeDocument/2006/relationships/tags" Target="../tags/tag338.xml" /><Relationship Id="rId18" Type="http://schemas.openxmlformats.org/officeDocument/2006/relationships/tags" Target="../tags/tag339.xml" /><Relationship Id="rId19" Type="http://schemas.openxmlformats.org/officeDocument/2006/relationships/tags" Target="../tags/tag340.xml" /><Relationship Id="rId2" Type="http://schemas.openxmlformats.org/officeDocument/2006/relationships/tags" Target="../tags/tag323.xml" /><Relationship Id="rId20" Type="http://schemas.openxmlformats.org/officeDocument/2006/relationships/tags" Target="../tags/tag341.xml" /><Relationship Id="rId21" Type="http://schemas.openxmlformats.org/officeDocument/2006/relationships/tags" Target="../tags/tag342.xml" /><Relationship Id="rId22" Type="http://schemas.openxmlformats.org/officeDocument/2006/relationships/tags" Target="../tags/tag343.xml" /><Relationship Id="rId3" Type="http://schemas.openxmlformats.org/officeDocument/2006/relationships/tags" Target="../tags/tag324.xml" /><Relationship Id="rId4" Type="http://schemas.openxmlformats.org/officeDocument/2006/relationships/tags" Target="../tags/tag325.xml" /><Relationship Id="rId5" Type="http://schemas.openxmlformats.org/officeDocument/2006/relationships/tags" Target="../tags/tag326.xml" /><Relationship Id="rId6" Type="http://schemas.openxmlformats.org/officeDocument/2006/relationships/tags" Target="../tags/tag327.xml" /><Relationship Id="rId7" Type="http://schemas.openxmlformats.org/officeDocument/2006/relationships/tags" Target="../tags/tag328.xml" /><Relationship Id="rId8" Type="http://schemas.openxmlformats.org/officeDocument/2006/relationships/tags" Target="../tags/tag329.xml" /><Relationship Id="rId9" Type="http://schemas.openxmlformats.org/officeDocument/2006/relationships/tags" Target="../tags/tag33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52.xml" /><Relationship Id="rId11" Type="http://schemas.openxmlformats.org/officeDocument/2006/relationships/tags" Target="../tags/tag353.xml" /><Relationship Id="rId12" Type="http://schemas.openxmlformats.org/officeDocument/2006/relationships/tags" Target="../tags/tag354.xml" /><Relationship Id="rId13" Type="http://schemas.openxmlformats.org/officeDocument/2006/relationships/tags" Target="../tags/tag355.xml" /><Relationship Id="rId14" Type="http://schemas.openxmlformats.org/officeDocument/2006/relationships/tags" Target="../tags/tag356.xml" /><Relationship Id="rId15" Type="http://schemas.openxmlformats.org/officeDocument/2006/relationships/tags" Target="../tags/tag357.xml" /><Relationship Id="rId16" Type="http://schemas.openxmlformats.org/officeDocument/2006/relationships/tags" Target="../tags/tag358.xml" /><Relationship Id="rId17" Type="http://schemas.openxmlformats.org/officeDocument/2006/relationships/tags" Target="../tags/tag359.xml" /><Relationship Id="rId18" Type="http://schemas.openxmlformats.org/officeDocument/2006/relationships/tags" Target="../tags/tag360.xml" /><Relationship Id="rId19" Type="http://schemas.openxmlformats.org/officeDocument/2006/relationships/tags" Target="../tags/tag361.xml" /><Relationship Id="rId2" Type="http://schemas.openxmlformats.org/officeDocument/2006/relationships/tags" Target="../tags/tag344.xml" /><Relationship Id="rId20" Type="http://schemas.openxmlformats.org/officeDocument/2006/relationships/tags" Target="../tags/tag362.xml" /><Relationship Id="rId21" Type="http://schemas.openxmlformats.org/officeDocument/2006/relationships/tags" Target="../tags/tag363.xml" /><Relationship Id="rId22" Type="http://schemas.openxmlformats.org/officeDocument/2006/relationships/tags" Target="../tags/tag364.xml" /><Relationship Id="rId23" Type="http://schemas.openxmlformats.org/officeDocument/2006/relationships/tags" Target="../tags/tag365.xml" /><Relationship Id="rId24" Type="http://schemas.openxmlformats.org/officeDocument/2006/relationships/tags" Target="../tags/tag366.xml" /><Relationship Id="rId25" Type="http://schemas.openxmlformats.org/officeDocument/2006/relationships/tags" Target="../tags/tag367.xml" /><Relationship Id="rId26" Type="http://schemas.openxmlformats.org/officeDocument/2006/relationships/tags" Target="../tags/tag368.xml" /><Relationship Id="rId27" Type="http://schemas.openxmlformats.org/officeDocument/2006/relationships/tags" Target="../tags/tag369.xml" /><Relationship Id="rId28" Type="http://schemas.openxmlformats.org/officeDocument/2006/relationships/tags" Target="../tags/tag370.xml" /><Relationship Id="rId29" Type="http://schemas.openxmlformats.org/officeDocument/2006/relationships/tags" Target="../tags/tag371.xml" /><Relationship Id="rId3" Type="http://schemas.openxmlformats.org/officeDocument/2006/relationships/tags" Target="../tags/tag345.xml" /><Relationship Id="rId30" Type="http://schemas.openxmlformats.org/officeDocument/2006/relationships/tags" Target="../tags/tag372.xml" /><Relationship Id="rId31" Type="http://schemas.openxmlformats.org/officeDocument/2006/relationships/tags" Target="../tags/tag373.xml" /><Relationship Id="rId32" Type="http://schemas.openxmlformats.org/officeDocument/2006/relationships/tags" Target="../tags/tag374.xml" /><Relationship Id="rId33" Type="http://schemas.openxmlformats.org/officeDocument/2006/relationships/tags" Target="../tags/tag375.xml" /><Relationship Id="rId4" Type="http://schemas.openxmlformats.org/officeDocument/2006/relationships/tags" Target="../tags/tag346.xml" /><Relationship Id="rId5" Type="http://schemas.openxmlformats.org/officeDocument/2006/relationships/tags" Target="../tags/tag347.xml" /><Relationship Id="rId6" Type="http://schemas.openxmlformats.org/officeDocument/2006/relationships/tags" Target="../tags/tag348.xml" /><Relationship Id="rId7" Type="http://schemas.openxmlformats.org/officeDocument/2006/relationships/tags" Target="../tags/tag349.xml" /><Relationship Id="rId8" Type="http://schemas.openxmlformats.org/officeDocument/2006/relationships/tags" Target="../tags/tag350.xml" /><Relationship Id="rId9" Type="http://schemas.openxmlformats.org/officeDocument/2006/relationships/tags" Target="../tags/tag35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6223030042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占位符 23"/>
          <p:cNvSpPr>
            <a:spLocks noGrp="1"/>
          </p:cNvSpPr>
          <p:nvPr>
            <p:ph type="body" idx="3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汇报人：刀客特万</a:t>
            </a:r>
            <a:endParaRPr lang="zh-CN" altLang="en-US"/>
          </a:p>
        </p:txBody>
      </p:sp>
      <p:sp>
        <p:nvSpPr>
          <p:cNvPr id="37" name="文本占位符 36"/>
          <p:cNvSpPr>
            <a:spLocks noGrp="1"/>
          </p:cNvSpPr>
          <p:nvPr>
            <p:ph type="body" idx="3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_</a:t>
            </a:r>
            <a:endParaRPr lang="zh-CN" altLang="en-US"/>
          </a:p>
        </p:txBody>
      </p:sp>
      <p:sp>
        <p:nvSpPr>
          <p:cNvPr id="38" name="标题 37"/>
          <p:cNvSpPr>
            <a:spLocks noGrp="1"/>
          </p:cNvSpPr>
          <p:nvPr>
            <p:ph type="title" idx="3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单纯性输尿管膨出护理查房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文本占位符 11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3" name="标题 12"/>
          <p:cNvSpPr>
            <a:spLocks noGrp="1"/>
          </p:cNvSpPr>
          <p:nvPr>
            <p:ph type="title" idx="13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5"/>
            </p:custDataLst>
          </p:nvPr>
        </p:nvCxnSpPr>
        <p:spPr>
          <a:xfrm flipH="1" flipV="1">
            <a:off x="7849870" y="3891915"/>
            <a:ext cx="0" cy="894715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accent3">
                    <a:alpha val="0"/>
                  </a:schemeClr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序号"/>
          <p:cNvSpPr txBox="1"/>
          <p:nvPr>
            <p:custDataLst>
              <p:tags r:id="rId6"/>
            </p:custDataLst>
          </p:nvPr>
        </p:nvSpPr>
        <p:spPr>
          <a:xfrm>
            <a:off x="7215505" y="381698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+mn-lt"/>
                <a:ea typeface="+mn-lt"/>
                <a:cs typeface="MiSans Normal" panose="00000500000000000000" charset="-122"/>
                <a:sym typeface="+mn-ea"/>
              </a:rPr>
              <a:t>05.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46" name="标题"/>
          <p:cNvSpPr txBox="1"/>
          <p:nvPr>
            <p:custDataLst>
              <p:tags r:id="rId7"/>
            </p:custDataLst>
          </p:nvPr>
        </p:nvSpPr>
        <p:spPr>
          <a:xfrm>
            <a:off x="7945120" y="389191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健康宣教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48" name="直接连接符 47"/>
          <p:cNvCxnSpPr/>
          <p:nvPr>
            <p:custDataLst>
              <p:tags r:id="rId8"/>
            </p:custDataLst>
          </p:nvPr>
        </p:nvCxnSpPr>
        <p:spPr>
          <a:xfrm flipH="1" flipV="1">
            <a:off x="4658360" y="3891915"/>
            <a:ext cx="0" cy="894715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accent3">
                    <a:alpha val="0"/>
                  </a:schemeClr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序号"/>
          <p:cNvSpPr txBox="1"/>
          <p:nvPr>
            <p:custDataLst>
              <p:tags r:id="rId9"/>
            </p:custDataLst>
          </p:nvPr>
        </p:nvSpPr>
        <p:spPr>
          <a:xfrm>
            <a:off x="4023995" y="381698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+mn-lt"/>
                <a:ea typeface="+mn-lt"/>
                <a:cs typeface="MiSans Normal" panose="00000500000000000000" charset="-122"/>
                <a:sym typeface="+mn-ea"/>
              </a:rPr>
              <a:t>04.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51" name="标题"/>
          <p:cNvSpPr txBox="1"/>
          <p:nvPr>
            <p:custDataLst>
              <p:tags r:id="rId10"/>
            </p:custDataLst>
          </p:nvPr>
        </p:nvSpPr>
        <p:spPr>
          <a:xfrm>
            <a:off x="4753610" y="389191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护理措施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3" name="直接连接符 32"/>
          <p:cNvCxnSpPr/>
          <p:nvPr>
            <p:custDataLst>
              <p:tags r:id="rId11"/>
            </p:custDataLst>
          </p:nvPr>
        </p:nvCxnSpPr>
        <p:spPr>
          <a:xfrm flipH="1" flipV="1">
            <a:off x="3062605" y="1915795"/>
            <a:ext cx="0" cy="894715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accent3">
                    <a:alpha val="0"/>
                  </a:schemeClr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序号"/>
          <p:cNvSpPr txBox="1"/>
          <p:nvPr>
            <p:custDataLst>
              <p:tags r:id="rId12"/>
            </p:custDataLst>
          </p:nvPr>
        </p:nvSpPr>
        <p:spPr>
          <a:xfrm>
            <a:off x="242824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+mn-lt"/>
                <a:ea typeface="+mn-lt"/>
                <a:cs typeface="MiSans Normal" panose="00000500000000000000" charset="-122"/>
                <a:sym typeface="+mn-ea"/>
              </a:rPr>
              <a:t>01.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36" name="标题"/>
          <p:cNvSpPr txBox="1"/>
          <p:nvPr>
            <p:custDataLst>
              <p:tags r:id="rId13"/>
            </p:custDataLst>
          </p:nvPr>
        </p:nvSpPr>
        <p:spPr>
          <a:xfrm>
            <a:off x="315785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单纯性输尿管膨出概述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58" name="直接连接符 57"/>
          <p:cNvCxnSpPr/>
          <p:nvPr>
            <p:custDataLst>
              <p:tags r:id="rId14"/>
            </p:custDataLst>
          </p:nvPr>
        </p:nvCxnSpPr>
        <p:spPr>
          <a:xfrm flipH="1" flipV="1">
            <a:off x="6254115" y="1915795"/>
            <a:ext cx="0" cy="894715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accent3">
                    <a:alpha val="0"/>
                  </a:schemeClr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序号"/>
          <p:cNvSpPr txBox="1"/>
          <p:nvPr>
            <p:custDataLst>
              <p:tags r:id="rId15"/>
            </p:custDataLst>
          </p:nvPr>
        </p:nvSpPr>
        <p:spPr>
          <a:xfrm>
            <a:off x="561975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61" name="标题"/>
          <p:cNvSpPr txBox="1"/>
          <p:nvPr>
            <p:custDataLst>
              <p:tags r:id="rId16"/>
            </p:custDataLst>
          </p:nvPr>
        </p:nvSpPr>
        <p:spPr>
          <a:xfrm>
            <a:off x="634936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病例汇报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63" name="直接连接符 62"/>
          <p:cNvCxnSpPr/>
          <p:nvPr>
            <p:custDataLst>
              <p:tags r:id="rId17"/>
            </p:custDataLst>
          </p:nvPr>
        </p:nvCxnSpPr>
        <p:spPr>
          <a:xfrm flipH="1" flipV="1">
            <a:off x="9445625" y="1915795"/>
            <a:ext cx="0" cy="894715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accent3">
                    <a:alpha val="0"/>
                  </a:schemeClr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序号"/>
          <p:cNvSpPr txBox="1"/>
          <p:nvPr>
            <p:custDataLst>
              <p:tags r:id="rId18"/>
            </p:custDataLst>
          </p:nvPr>
        </p:nvSpPr>
        <p:spPr>
          <a:xfrm>
            <a:off x="881126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66" name="标题"/>
          <p:cNvSpPr txBox="1"/>
          <p:nvPr>
            <p:custDataLst>
              <p:tags r:id="rId19"/>
            </p:custDataLst>
          </p:nvPr>
        </p:nvSpPr>
        <p:spPr>
          <a:xfrm>
            <a:off x="954087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护理诊断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单纯性输尿管膨出概述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定义和疾病简介</a:t>
            </a:r>
            <a:endParaRPr lang="zh-CN" altLang="en-US"/>
          </a:p>
        </p:txBody>
      </p:sp>
      <p:sp>
        <p:nvSpPr>
          <p:cNvPr id="68" name="圆角矩形 67"/>
          <p:cNvSpPr/>
          <p:nvPr>
            <p:custDataLst>
              <p:tags r:id="rId2"/>
            </p:custDataLst>
          </p:nvPr>
        </p:nvSpPr>
        <p:spPr>
          <a:xfrm>
            <a:off x="1358095" y="4017065"/>
            <a:ext cx="2992265" cy="2231975"/>
          </a:xfrm>
          <a:prstGeom prst="roundRect">
            <a:avLst>
              <a:gd name="adj" fmla="val 4081"/>
            </a:avLst>
          </a:prstGeom>
          <a:solidFill>
            <a:schemeClr val="accent1"/>
          </a:solidFill>
          <a:ln>
            <a:noFill/>
          </a:ln>
          <a:effectLst>
            <a:outerShdw blurRad="457200" dist="50800" dir="2700000" sx="102000" sy="102000" algn="tl" rotWithShape="0">
              <a:schemeClr val="accent1"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70" name="文本框 69"/>
          <p:cNvSpPr txBox="1"/>
          <p:nvPr>
            <p:custDataLst>
              <p:tags r:id="rId3"/>
            </p:custDataLst>
          </p:nvPr>
        </p:nvSpPr>
        <p:spPr>
          <a:xfrm>
            <a:off x="1514878" y="4151172"/>
            <a:ext cx="2680421" cy="13744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400" spc="200">
                <a:solidFill>
                  <a:schemeClr val="lt1">
                    <a:lumMod val="100000"/>
                  </a:schemeClr>
                </a:solidFill>
                <a:uFillTx/>
                <a:latin typeface="+mn-ea"/>
                <a:sym typeface="+mn-ea"/>
              </a:rPr>
              <a:t>诊断：影像学检查（如B超、CT等）、尿液检查等</a:t>
            </a:r>
            <a:endParaRPr lang="zh-CN" altLang="en-US" sz="1400" spc="200">
              <a:solidFill>
                <a:schemeClr val="lt1">
                  <a:lumMod val="100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71" name="文本框 70"/>
          <p:cNvSpPr txBox="1"/>
          <p:nvPr>
            <p:custDataLst>
              <p:tags r:id="rId4"/>
            </p:custDataLst>
          </p:nvPr>
        </p:nvSpPr>
        <p:spPr>
          <a:xfrm>
            <a:off x="3385258" y="5456616"/>
            <a:ext cx="965640" cy="792688"/>
          </a:xfrm>
          <a:prstGeom prst="rect">
            <a:avLst/>
          </a:prstGeom>
          <a:noFill/>
          <a:effectLst>
            <a:reflection stA="65000" endPos="6000" dist="50800" dir="5400000" sy="-100000" algn="bl" rotWithShape="0"/>
          </a:effectLst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4400" b="1" kern="1200">
                <a:gradFill>
                  <a:gsLst>
                    <a:gs pos="77000">
                      <a:srgbClr val="80A0F4">
                        <a:alpha val="0"/>
                      </a:srgbClr>
                    </a:gs>
                    <a:gs pos="100000">
                      <a:schemeClr val="accent1">
                        <a:lumMod val="75000"/>
                        <a:alpha val="0"/>
                      </a:schemeClr>
                    </a:gs>
                    <a:gs pos="27000">
                      <a:srgbClr val="FFFFFF"/>
                    </a:gs>
                    <a:gs pos="0">
                      <a:srgbClr val="FFFFFF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latin typeface="+mn-ea"/>
              </a:rPr>
              <a:t>04</a:t>
            </a:r>
            <a:endParaRPr lang="en-US" altLang="zh-CN">
              <a:latin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5"/>
            </p:custDataLst>
          </p:nvPr>
        </p:nvSpPr>
        <p:spPr>
          <a:xfrm>
            <a:off x="1358095" y="1490400"/>
            <a:ext cx="2992265" cy="2231975"/>
          </a:xfrm>
          <a:prstGeom prst="roundRect">
            <a:avLst>
              <a:gd name="adj" fmla="val 4081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457200" dist="50800" dir="5700000" sx="105000" sy="105000" algn="l" rotWithShape="0">
              <a:schemeClr val="accent1"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60" name="圆角矩形 59"/>
          <p:cNvSpPr/>
          <p:nvPr>
            <p:custDataLst>
              <p:tags r:id="rId6"/>
            </p:custDataLst>
          </p:nvPr>
        </p:nvSpPr>
        <p:spPr>
          <a:xfrm>
            <a:off x="7836075" y="1490400"/>
            <a:ext cx="2992265" cy="2231975"/>
          </a:xfrm>
          <a:prstGeom prst="roundRect">
            <a:avLst>
              <a:gd name="adj" fmla="val 4081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457200" dist="50800" dir="5700000" sx="105000" sy="105000" algn="l" rotWithShape="0">
              <a:schemeClr val="accent1"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66" name="文本框 65"/>
          <p:cNvSpPr txBox="1"/>
          <p:nvPr>
            <p:custDataLst>
              <p:tags r:id="rId7"/>
            </p:custDataLst>
          </p:nvPr>
        </p:nvSpPr>
        <p:spPr>
          <a:xfrm>
            <a:off x="7992210" y="1624508"/>
            <a:ext cx="2680421" cy="13744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400" spc="200">
                <a:solidFill>
                  <a:schemeClr val="lt1">
                    <a:lumMod val="100000"/>
                  </a:schemeClr>
                </a:solidFill>
                <a:uFillTx/>
                <a:latin typeface="+mn-ea"/>
                <a:sym typeface="+mn-ea"/>
              </a:rPr>
              <a:t>症状：腰痛、血尿、尿路感染等</a:t>
            </a:r>
            <a:endParaRPr lang="zh-CN" altLang="en-US" sz="1400" spc="200">
              <a:solidFill>
                <a:schemeClr val="lt1">
                  <a:lumMod val="100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67" name="文本框 66"/>
          <p:cNvSpPr txBox="1"/>
          <p:nvPr>
            <p:custDataLst>
              <p:tags r:id="rId8"/>
            </p:custDataLst>
          </p:nvPr>
        </p:nvSpPr>
        <p:spPr>
          <a:xfrm>
            <a:off x="9862590" y="2929303"/>
            <a:ext cx="965640" cy="792688"/>
          </a:xfrm>
          <a:prstGeom prst="rect">
            <a:avLst/>
          </a:prstGeom>
          <a:noFill/>
          <a:effectLst>
            <a:reflection stA="65000" endPos="6000" dist="50800" dir="5400000" sy="-100000" algn="bl" rotWithShape="0"/>
          </a:effectLst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4400" b="1" kern="1200">
                <a:gradFill>
                  <a:gsLst>
                    <a:gs pos="77000">
                      <a:srgbClr val="80A0F4">
                        <a:alpha val="0"/>
                      </a:srgbClr>
                    </a:gs>
                    <a:gs pos="100000">
                      <a:schemeClr val="accent1">
                        <a:lumMod val="75000"/>
                        <a:alpha val="0"/>
                      </a:schemeClr>
                    </a:gs>
                    <a:gs pos="27000">
                      <a:srgbClr val="FFFFFF"/>
                    </a:gs>
                    <a:gs pos="0">
                      <a:srgbClr val="FFFFFF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latin typeface="+mn-ea"/>
              </a:rPr>
              <a:t>03</a:t>
            </a:r>
            <a:endParaRPr lang="en-US" altLang="zh-CN">
              <a:latin typeface="+mn-ea"/>
            </a:endParaRPr>
          </a:p>
        </p:txBody>
      </p:sp>
      <p:sp>
        <p:nvSpPr>
          <p:cNvPr id="74" name="文本框 73"/>
          <p:cNvSpPr txBox="1"/>
          <p:nvPr>
            <p:custDataLst>
              <p:tags r:id="rId9"/>
            </p:custDataLst>
          </p:nvPr>
        </p:nvSpPr>
        <p:spPr>
          <a:xfrm>
            <a:off x="1514878" y="1624508"/>
            <a:ext cx="2680421" cy="13744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400" spc="200">
                <a:solidFill>
                  <a:schemeClr val="lt1">
                    <a:lumMod val="100000"/>
                  </a:schemeClr>
                </a:solidFill>
                <a:uFillTx/>
                <a:latin typeface="+mn-ea"/>
                <a:sym typeface="+mn-ea"/>
              </a:rPr>
              <a:t>单纯性输尿管膨出：输尿管壁局部扩张，形成囊状结构</a:t>
            </a:r>
            <a:endParaRPr lang="zh-CN" altLang="en-US" sz="1400" spc="200">
              <a:solidFill>
                <a:schemeClr val="lt1">
                  <a:lumMod val="100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75" name="文本框 74"/>
          <p:cNvSpPr txBox="1"/>
          <p:nvPr>
            <p:custDataLst>
              <p:tags r:id="rId10"/>
            </p:custDataLst>
          </p:nvPr>
        </p:nvSpPr>
        <p:spPr>
          <a:xfrm>
            <a:off x="3385258" y="2929303"/>
            <a:ext cx="965640" cy="792688"/>
          </a:xfrm>
          <a:prstGeom prst="rect">
            <a:avLst/>
          </a:prstGeom>
          <a:noFill/>
          <a:effectLst>
            <a:reflection stA="65000" endPos="6000" dist="50800" dir="5400000" sy="-100000" algn="bl" rotWithShape="0"/>
          </a:effectLst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4400" b="1" kern="1200">
                <a:gradFill>
                  <a:gsLst>
                    <a:gs pos="77000">
                      <a:srgbClr val="80A0F4">
                        <a:alpha val="0"/>
                      </a:srgbClr>
                    </a:gs>
                    <a:gs pos="100000">
                      <a:schemeClr val="accent1">
                        <a:lumMod val="75000"/>
                        <a:alpha val="0"/>
                      </a:schemeClr>
                    </a:gs>
                    <a:gs pos="27000">
                      <a:srgbClr val="FFFFFF"/>
                    </a:gs>
                    <a:gs pos="0">
                      <a:srgbClr val="FFFFFF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latin typeface="+mn-ea"/>
              </a:rPr>
              <a:t>01</a:t>
            </a:r>
            <a:endParaRPr lang="en-US" altLang="zh-CN">
              <a:latin typeface="+mn-ea"/>
            </a:endParaRPr>
          </a:p>
        </p:txBody>
      </p:sp>
      <p:sp>
        <p:nvSpPr>
          <p:cNvPr id="76" name="圆角矩形 75"/>
          <p:cNvSpPr/>
          <p:nvPr>
            <p:custDataLst>
              <p:tags r:id="rId11"/>
            </p:custDataLst>
          </p:nvPr>
        </p:nvSpPr>
        <p:spPr>
          <a:xfrm>
            <a:off x="4597409" y="1490400"/>
            <a:ext cx="2992265" cy="2231975"/>
          </a:xfrm>
          <a:prstGeom prst="roundRect">
            <a:avLst>
              <a:gd name="adj" fmla="val 4081"/>
            </a:avLst>
          </a:prstGeom>
          <a:gradFill>
            <a:gsLst>
              <a:gs pos="100000">
                <a:schemeClr val="accent3"/>
              </a:gs>
              <a:gs pos="0">
                <a:schemeClr val="accent3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457200" dist="50800" dir="2700000" sx="102000" sy="102000" algn="tl" rotWithShape="0">
              <a:schemeClr val="accent3"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8" name="文本框 77"/>
          <p:cNvSpPr txBox="1"/>
          <p:nvPr>
            <p:custDataLst>
              <p:tags r:id="rId12"/>
            </p:custDataLst>
          </p:nvPr>
        </p:nvSpPr>
        <p:spPr>
          <a:xfrm>
            <a:off x="4753544" y="1624508"/>
            <a:ext cx="2680421" cy="13744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400" spc="200">
                <a:solidFill>
                  <a:schemeClr val="lt1">
                    <a:lumMod val="100000"/>
                  </a:schemeClr>
                </a:solidFill>
                <a:uFillTx/>
                <a:latin typeface="+mn-ea"/>
                <a:sym typeface="+mn-ea"/>
              </a:rPr>
              <a:t>病因：先天性发育异常、后天性损伤、炎症等</a:t>
            </a:r>
            <a:endParaRPr lang="zh-CN" altLang="en-US" sz="1400" spc="200">
              <a:solidFill>
                <a:schemeClr val="lt1">
                  <a:lumMod val="100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79" name="文本框 78"/>
          <p:cNvSpPr txBox="1"/>
          <p:nvPr>
            <p:custDataLst>
              <p:tags r:id="rId13"/>
            </p:custDataLst>
          </p:nvPr>
        </p:nvSpPr>
        <p:spPr>
          <a:xfrm>
            <a:off x="6623924" y="2929303"/>
            <a:ext cx="965640" cy="792688"/>
          </a:xfrm>
          <a:prstGeom prst="rect">
            <a:avLst/>
          </a:prstGeom>
          <a:noFill/>
          <a:effectLst>
            <a:reflection stA="65000" endPos="6000" dist="50800" dir="5400000" sy="-100000" algn="bl" rotWithShape="0"/>
          </a:effectLst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buClrTx/>
              <a:buSzTx/>
              <a:buFontTx/>
              <a:defRPr sz="4400" b="1" kern="1200">
                <a:gradFill>
                  <a:gsLst>
                    <a:gs pos="77000">
                      <a:schemeClr val="accent3">
                        <a:lumMod val="60000"/>
                        <a:lumOff val="40000"/>
                        <a:alpha val="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  <a:gs pos="27000">
                      <a:srgbClr val="FFFFFF"/>
                    </a:gs>
                    <a:gs pos="0">
                      <a:srgbClr val="FFFFFF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latin typeface="+mn-ea"/>
              </a:rPr>
              <a:t>02</a:t>
            </a:r>
            <a:endParaRPr lang="en-US" altLang="zh-CN"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14"/>
            </p:custDataLst>
          </p:nvPr>
        </p:nvSpPr>
        <p:spPr>
          <a:xfrm>
            <a:off x="4597409" y="4017065"/>
            <a:ext cx="2992265" cy="2231975"/>
          </a:xfrm>
          <a:prstGeom prst="roundRect">
            <a:avLst>
              <a:gd name="adj" fmla="val 4081"/>
            </a:avLst>
          </a:prstGeom>
          <a:solidFill>
            <a:schemeClr val="accent3"/>
          </a:solidFill>
          <a:ln>
            <a:noFill/>
          </a:ln>
          <a:effectLst>
            <a:outerShdw blurRad="457200" dist="50800" dir="2700000" sx="102000" sy="102000" algn="tl" rotWithShape="0">
              <a:schemeClr val="accent3"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4753544" y="4151172"/>
            <a:ext cx="2680421" cy="1374430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lt1">
                    <a:lumMod val="100000"/>
                  </a:schemeClr>
                </a:solidFill>
                <a:uFillTx/>
                <a:latin typeface="+mn-ea"/>
                <a:sym typeface="+mn-ea"/>
              </a:rPr>
              <a:t>治疗：保守治疗（如药物治疗、生活方式调整等）、手术治疗（如输尿管成形术、输尿管切除术等）</a:t>
            </a:r>
            <a:endParaRPr lang="zh-CN" altLang="en-US" sz="2000" spc="200">
              <a:solidFill>
                <a:schemeClr val="lt1">
                  <a:lumMod val="100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>
            <a:off x="6623924" y="5456616"/>
            <a:ext cx="965640" cy="792688"/>
          </a:xfrm>
          <a:prstGeom prst="rect">
            <a:avLst/>
          </a:prstGeom>
          <a:noFill/>
          <a:effectLst>
            <a:reflection stA="65000" endPos="6000" dist="50800" dir="5400000" sy="-100000" algn="bl" rotWithShape="0"/>
          </a:effectLst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buClrTx/>
              <a:buSzTx/>
              <a:buFontTx/>
              <a:defRPr sz="4400" b="1" kern="1200">
                <a:gradFill>
                  <a:gsLst>
                    <a:gs pos="77000">
                      <a:schemeClr val="accent3">
                        <a:lumMod val="60000"/>
                        <a:lumOff val="40000"/>
                        <a:alpha val="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  <a:gs pos="27000">
                      <a:srgbClr val="FFFFFF"/>
                    </a:gs>
                    <a:gs pos="0">
                      <a:srgbClr val="FFFFFF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latin typeface="+mn-ea"/>
              </a:rPr>
              <a:t>05</a:t>
            </a:r>
            <a:endParaRPr lang="en-US" altLang="zh-CN">
              <a:latin typeface="+mn-ea"/>
            </a:endParaRPr>
          </a:p>
        </p:txBody>
      </p:sp>
    </p:spTree>
    <p:custDataLst>
      <p:tags r:id="rId17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病因和发病机制</a:t>
            </a:r>
            <a:endParaRPr lang="zh-CN" altLang="en-US"/>
          </a:p>
        </p:txBody>
      </p:sp>
      <p:sp>
        <p:nvSpPr>
          <p:cNvPr id="58" name="矩形 57"/>
          <p:cNvSpPr/>
          <p:nvPr>
            <p:custDataLst>
              <p:tags r:id="rId2"/>
            </p:custDataLst>
          </p:nvPr>
        </p:nvSpPr>
        <p:spPr>
          <a:xfrm>
            <a:off x="608400" y="4041364"/>
            <a:ext cx="5351702" cy="184805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0" name="矩形 59"/>
          <p:cNvSpPr/>
          <p:nvPr>
            <p:custDataLst>
              <p:tags r:id="rId3"/>
            </p:custDataLst>
          </p:nvPr>
        </p:nvSpPr>
        <p:spPr>
          <a:xfrm>
            <a:off x="793779" y="4489840"/>
            <a:ext cx="565692" cy="77082"/>
          </a:xfrm>
          <a:prstGeom prst="rect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4" name="矩形 63"/>
          <p:cNvSpPr/>
          <p:nvPr>
            <p:custDataLst>
              <p:tags r:id="rId4"/>
            </p:custDataLst>
          </p:nvPr>
        </p:nvSpPr>
        <p:spPr>
          <a:xfrm>
            <a:off x="735171" y="4446522"/>
            <a:ext cx="565692" cy="770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5" name="文本框 64"/>
          <p:cNvSpPr txBox="1"/>
          <p:nvPr>
            <p:custDataLst>
              <p:tags r:id="rId5"/>
            </p:custDataLst>
          </p:nvPr>
        </p:nvSpPr>
        <p:spPr>
          <a:xfrm>
            <a:off x="735808" y="4612789"/>
            <a:ext cx="4988211" cy="11842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临床表现：腰痛、血尿、尿路感染等</a:t>
            </a:r>
            <a:endParaRPr lang="zh-CN" altLang="en-US" sz="24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6" name="三角形 33"/>
          <p:cNvSpPr/>
          <p:nvPr>
            <p:custDataLst>
              <p:tags r:id="rId6"/>
            </p:custDataLst>
          </p:nvPr>
        </p:nvSpPr>
        <p:spPr>
          <a:xfrm>
            <a:off x="5723835" y="5749269"/>
            <a:ext cx="111482" cy="96193"/>
          </a:xfrm>
          <a:prstGeom prst="triangl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7" name="三角形 7"/>
          <p:cNvSpPr/>
          <p:nvPr>
            <p:custDataLst>
              <p:tags r:id="rId7"/>
            </p:custDataLst>
          </p:nvPr>
        </p:nvSpPr>
        <p:spPr>
          <a:xfrm>
            <a:off x="5682427" y="5726336"/>
            <a:ext cx="111482" cy="961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8" name="文本框 67"/>
          <p:cNvSpPr txBox="1"/>
          <p:nvPr>
            <p:custDataLst>
              <p:tags r:id="rId8"/>
            </p:custDataLst>
          </p:nvPr>
        </p:nvSpPr>
        <p:spPr>
          <a:xfrm>
            <a:off x="635156" y="4006327"/>
            <a:ext cx="769545" cy="6491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69" name="矩形 68"/>
          <p:cNvSpPr/>
          <p:nvPr>
            <p:custDataLst>
              <p:tags r:id="rId9"/>
            </p:custDataLst>
          </p:nvPr>
        </p:nvSpPr>
        <p:spPr>
          <a:xfrm>
            <a:off x="6226460" y="4041364"/>
            <a:ext cx="5351702" cy="184805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70" name="矩形 69"/>
          <p:cNvSpPr/>
          <p:nvPr>
            <p:custDataLst>
              <p:tags r:id="rId10"/>
            </p:custDataLst>
          </p:nvPr>
        </p:nvSpPr>
        <p:spPr>
          <a:xfrm>
            <a:off x="6411202" y="4489840"/>
            <a:ext cx="565692" cy="7708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72" name="矩形 71"/>
          <p:cNvSpPr/>
          <p:nvPr>
            <p:custDataLst>
              <p:tags r:id="rId11"/>
            </p:custDataLst>
          </p:nvPr>
        </p:nvSpPr>
        <p:spPr>
          <a:xfrm>
            <a:off x="6353231" y="4446522"/>
            <a:ext cx="565692" cy="770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73" name="文本框 72"/>
          <p:cNvSpPr txBox="1"/>
          <p:nvPr>
            <p:custDataLst>
              <p:tags r:id="rId12"/>
            </p:custDataLst>
          </p:nvPr>
        </p:nvSpPr>
        <p:spPr>
          <a:xfrm>
            <a:off x="6353868" y="4612789"/>
            <a:ext cx="4988211" cy="11842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诊断方法：影像学检查、尿液检查等</a:t>
            </a:r>
            <a:endParaRPr lang="zh-CN" altLang="en-US" sz="24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7" name="三角形 33"/>
          <p:cNvSpPr/>
          <p:nvPr>
            <p:custDataLst>
              <p:tags r:id="rId13"/>
            </p:custDataLst>
          </p:nvPr>
        </p:nvSpPr>
        <p:spPr>
          <a:xfrm>
            <a:off x="11341895" y="5749269"/>
            <a:ext cx="111482" cy="96193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78" name="三角形 7"/>
          <p:cNvSpPr/>
          <p:nvPr>
            <p:custDataLst>
              <p:tags r:id="rId14"/>
            </p:custDataLst>
          </p:nvPr>
        </p:nvSpPr>
        <p:spPr>
          <a:xfrm>
            <a:off x="11299851" y="5726336"/>
            <a:ext cx="111482" cy="96193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79" name="文本框 78"/>
          <p:cNvSpPr txBox="1"/>
          <p:nvPr>
            <p:custDataLst>
              <p:tags r:id="rId15"/>
            </p:custDataLst>
          </p:nvPr>
        </p:nvSpPr>
        <p:spPr>
          <a:xfrm>
            <a:off x="6253216" y="4006327"/>
            <a:ext cx="769545" cy="6491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80" name="矩形 79"/>
          <p:cNvSpPr/>
          <p:nvPr>
            <p:custDataLst>
              <p:tags r:id="rId16"/>
            </p:custDataLst>
          </p:nvPr>
        </p:nvSpPr>
        <p:spPr>
          <a:xfrm>
            <a:off x="608400" y="1886256"/>
            <a:ext cx="5351702" cy="18480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81" name="矩形 80"/>
          <p:cNvSpPr/>
          <p:nvPr>
            <p:custDataLst>
              <p:tags r:id="rId17"/>
            </p:custDataLst>
          </p:nvPr>
        </p:nvSpPr>
        <p:spPr>
          <a:xfrm>
            <a:off x="793779" y="2335369"/>
            <a:ext cx="565692" cy="77082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82" name="矩形 81"/>
          <p:cNvSpPr/>
          <p:nvPr>
            <p:custDataLst>
              <p:tags r:id="rId18"/>
            </p:custDataLst>
          </p:nvPr>
        </p:nvSpPr>
        <p:spPr>
          <a:xfrm>
            <a:off x="735171" y="2291414"/>
            <a:ext cx="565692" cy="770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83" name="文本框 82"/>
          <p:cNvSpPr txBox="1"/>
          <p:nvPr>
            <p:custDataLst>
              <p:tags r:id="rId19"/>
            </p:custDataLst>
          </p:nvPr>
        </p:nvSpPr>
        <p:spPr>
          <a:xfrm>
            <a:off x="735808" y="2458318"/>
            <a:ext cx="4988211" cy="11842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病因：先天性发育异常、后天性损伤、炎症、肿瘤等</a:t>
            </a:r>
            <a:endParaRPr lang="zh-CN" altLang="en-US" sz="24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5" name="三角形 33"/>
          <p:cNvSpPr/>
          <p:nvPr>
            <p:custDataLst>
              <p:tags r:id="rId20"/>
            </p:custDataLst>
          </p:nvPr>
        </p:nvSpPr>
        <p:spPr>
          <a:xfrm>
            <a:off x="5723835" y="3594798"/>
            <a:ext cx="111482" cy="96193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86" name="三角形 7"/>
          <p:cNvSpPr/>
          <p:nvPr>
            <p:custDataLst>
              <p:tags r:id="rId21"/>
            </p:custDataLst>
          </p:nvPr>
        </p:nvSpPr>
        <p:spPr>
          <a:xfrm>
            <a:off x="5682427" y="3571865"/>
            <a:ext cx="111482" cy="9619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87" name="文本框 86"/>
          <p:cNvSpPr txBox="1"/>
          <p:nvPr>
            <p:custDataLst>
              <p:tags r:id="rId22"/>
            </p:custDataLst>
          </p:nvPr>
        </p:nvSpPr>
        <p:spPr>
          <a:xfrm>
            <a:off x="635156" y="1851219"/>
            <a:ext cx="769545" cy="6491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89" name="矩形 88"/>
          <p:cNvSpPr/>
          <p:nvPr>
            <p:custDataLst>
              <p:tags r:id="rId23"/>
            </p:custDataLst>
          </p:nvPr>
        </p:nvSpPr>
        <p:spPr>
          <a:xfrm>
            <a:off x="6226460" y="1886256"/>
            <a:ext cx="5351702" cy="184805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90" name="矩形 89"/>
          <p:cNvSpPr/>
          <p:nvPr>
            <p:custDataLst>
              <p:tags r:id="rId24"/>
            </p:custDataLst>
          </p:nvPr>
        </p:nvSpPr>
        <p:spPr>
          <a:xfrm>
            <a:off x="6411202" y="2335369"/>
            <a:ext cx="565692" cy="77082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91" name="矩形 90"/>
          <p:cNvSpPr/>
          <p:nvPr>
            <p:custDataLst>
              <p:tags r:id="rId25"/>
            </p:custDataLst>
          </p:nvPr>
        </p:nvSpPr>
        <p:spPr>
          <a:xfrm>
            <a:off x="6353231" y="2291414"/>
            <a:ext cx="565692" cy="770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92" name="文本框 91"/>
          <p:cNvSpPr txBox="1"/>
          <p:nvPr>
            <p:custDataLst>
              <p:tags r:id="rId26"/>
            </p:custDataLst>
          </p:nvPr>
        </p:nvSpPr>
        <p:spPr>
          <a:xfrm>
            <a:off x="6353868" y="2458318"/>
            <a:ext cx="4988211" cy="11842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发病机制：输尿管壁薄弱、尿液回流、尿液中化学物质刺激等</a:t>
            </a:r>
            <a:endParaRPr lang="zh-CN" altLang="en-US" sz="24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94" name="三角形 33"/>
          <p:cNvSpPr/>
          <p:nvPr>
            <p:custDataLst>
              <p:tags r:id="rId27"/>
            </p:custDataLst>
          </p:nvPr>
        </p:nvSpPr>
        <p:spPr>
          <a:xfrm>
            <a:off x="11341895" y="3594798"/>
            <a:ext cx="111482" cy="96193"/>
          </a:xfrm>
          <a:prstGeom prst="triangl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95" name="三角形 7"/>
          <p:cNvSpPr/>
          <p:nvPr>
            <p:custDataLst>
              <p:tags r:id="rId28"/>
            </p:custDataLst>
          </p:nvPr>
        </p:nvSpPr>
        <p:spPr>
          <a:xfrm>
            <a:off x="11299851" y="3571865"/>
            <a:ext cx="111482" cy="9619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96" name="文本框 95"/>
          <p:cNvSpPr txBox="1"/>
          <p:nvPr>
            <p:custDataLst>
              <p:tags r:id="rId29"/>
            </p:custDataLst>
          </p:nvPr>
        </p:nvSpPr>
        <p:spPr>
          <a:xfrm>
            <a:off x="6253216" y="1851219"/>
            <a:ext cx="769545" cy="6491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诊断方法和标准</a:t>
            </a:r>
            <a:endParaRPr lang="zh-CN" altLang="en-US"/>
          </a:p>
        </p:txBody>
      </p:sp>
      <p:sp>
        <p:nvSpPr>
          <p:cNvPr id="4" name="剪去对角的矩形 3"/>
          <p:cNvSpPr/>
          <p:nvPr>
            <p:custDataLst>
              <p:tags r:id="rId2"/>
            </p:custDataLst>
          </p:nvPr>
        </p:nvSpPr>
        <p:spPr>
          <a:xfrm>
            <a:off x="619127" y="1849166"/>
            <a:ext cx="725001" cy="704639"/>
          </a:xfrm>
          <a:prstGeom prst="snip2Diag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3"/>
            </p:custDataLst>
          </p:nvPr>
        </p:nvSpPr>
        <p:spPr>
          <a:xfrm>
            <a:off x="618492" y="1867580"/>
            <a:ext cx="727183" cy="6682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200" b="1" spc="150">
                <a:solidFill>
                  <a:srgbClr val="FFFFFF"/>
                </a:solidFill>
                <a:uFillTx/>
                <a:latin typeface="+mn-ea"/>
                <a:cs typeface="+mj-lt"/>
              </a:rPr>
              <a:t>01</a:t>
            </a:r>
            <a:endParaRPr lang="en-US" altLang="zh-CN" sz="3200" b="1" spc="150">
              <a:solidFill>
                <a:srgbClr val="FFFFFF"/>
              </a:solidFill>
              <a:uFillTx/>
              <a:latin typeface="+mn-ea"/>
              <a:cs typeface="+mj-lt"/>
            </a:endParaRPr>
          </a:p>
        </p:txBody>
      </p:sp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1431905" y="1508815"/>
            <a:ext cx="4437667" cy="1386004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1563347" y="1545644"/>
            <a:ext cx="4153361" cy="132018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2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病史：了解患者病史，包括症状、体征、既往史等</a:t>
            </a:r>
            <a:endParaRPr lang="zh-CN" altLang="en-US" sz="22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剪去对角的矩形 44"/>
          <p:cNvSpPr/>
          <p:nvPr>
            <p:custDataLst>
              <p:tags r:id="rId6"/>
            </p:custDataLst>
          </p:nvPr>
        </p:nvSpPr>
        <p:spPr>
          <a:xfrm>
            <a:off x="6323182" y="3511552"/>
            <a:ext cx="725001" cy="703912"/>
          </a:xfrm>
          <a:prstGeom prst="snip2Diag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7"/>
            </p:custDataLst>
          </p:nvPr>
        </p:nvSpPr>
        <p:spPr>
          <a:xfrm>
            <a:off x="6321912" y="3529966"/>
            <a:ext cx="727183" cy="6682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200" b="1" spc="150">
                <a:solidFill>
                  <a:srgbClr val="FFFFFF"/>
                </a:solidFill>
                <a:uFillTx/>
                <a:latin typeface="+mn-ea"/>
                <a:cs typeface="+mj-lt"/>
              </a:rPr>
              <a:t>05</a:t>
            </a:r>
            <a:endParaRPr lang="en-US" altLang="zh-CN" sz="3200" b="1" spc="150">
              <a:solidFill>
                <a:srgbClr val="FFFFFF"/>
              </a:solidFill>
              <a:uFillTx/>
              <a:latin typeface="+mn-ea"/>
              <a:cs typeface="+mj-lt"/>
            </a:endParaRPr>
          </a:p>
        </p:txBody>
      </p:sp>
      <p:sp>
        <p:nvSpPr>
          <p:cNvPr id="46" name="矩形 45"/>
          <p:cNvSpPr/>
          <p:nvPr>
            <p:custDataLst>
              <p:tags r:id="rId8"/>
            </p:custDataLst>
          </p:nvPr>
        </p:nvSpPr>
        <p:spPr>
          <a:xfrm>
            <a:off x="7135325" y="3171836"/>
            <a:ext cx="4437667" cy="1384069"/>
          </a:xfrm>
          <a:prstGeom prst="rect">
            <a:avLst/>
          </a:prstGeom>
          <a:noFill/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47" name="文本框 46"/>
          <p:cNvSpPr txBox="1"/>
          <p:nvPr>
            <p:custDataLst>
              <p:tags r:id="rId9"/>
            </p:custDataLst>
          </p:nvPr>
        </p:nvSpPr>
        <p:spPr>
          <a:xfrm>
            <a:off x="7256607" y="3207395"/>
            <a:ext cx="4153361" cy="132018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诊断标准：根据病史、体格检查、实验室检查和影像学检查结果，结合临床经验进行诊断</a:t>
            </a:r>
            <a:endParaRPr lang="zh-CN" altLang="en-US" sz="24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9" name="剪去对角的矩形 48"/>
          <p:cNvSpPr/>
          <p:nvPr>
            <p:custDataLst>
              <p:tags r:id="rId10"/>
            </p:custDataLst>
          </p:nvPr>
        </p:nvSpPr>
        <p:spPr>
          <a:xfrm>
            <a:off x="614682" y="5204417"/>
            <a:ext cx="725001" cy="704639"/>
          </a:xfrm>
          <a:prstGeom prst="snip2Diag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52" name="文本框 51"/>
          <p:cNvSpPr txBox="1"/>
          <p:nvPr>
            <p:custDataLst>
              <p:tags r:id="rId11"/>
            </p:custDataLst>
          </p:nvPr>
        </p:nvSpPr>
        <p:spPr>
          <a:xfrm>
            <a:off x="613412" y="5222832"/>
            <a:ext cx="727183" cy="6682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200" b="1" spc="150">
                <a:solidFill>
                  <a:srgbClr val="FFFFFF"/>
                </a:solidFill>
                <a:uFillTx/>
                <a:latin typeface="+mn-ea"/>
                <a:cs typeface="+mj-lt"/>
              </a:rPr>
              <a:t>03</a:t>
            </a:r>
            <a:endParaRPr lang="en-US" altLang="zh-CN" sz="3200" b="1" spc="150">
              <a:solidFill>
                <a:srgbClr val="FFFFFF"/>
              </a:solidFill>
              <a:uFillTx/>
              <a:latin typeface="+mn-ea"/>
              <a:cs typeface="+mj-lt"/>
            </a:endParaRPr>
          </a:p>
        </p:txBody>
      </p:sp>
      <p:sp>
        <p:nvSpPr>
          <p:cNvPr id="50" name="矩形 49"/>
          <p:cNvSpPr/>
          <p:nvPr>
            <p:custDataLst>
              <p:tags r:id="rId12"/>
            </p:custDataLst>
          </p:nvPr>
        </p:nvSpPr>
        <p:spPr>
          <a:xfrm>
            <a:off x="1426825" y="4864066"/>
            <a:ext cx="4437667" cy="1386004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13"/>
            </p:custDataLst>
          </p:nvPr>
        </p:nvSpPr>
        <p:spPr>
          <a:xfrm>
            <a:off x="1548742" y="4900260"/>
            <a:ext cx="4153361" cy="132018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2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实验室检查：包括尿常规、肾功能、电解质等</a:t>
            </a:r>
            <a:endParaRPr lang="zh-CN" altLang="en-US" sz="22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剪去对角的矩形 52"/>
          <p:cNvSpPr/>
          <p:nvPr>
            <p:custDataLst>
              <p:tags r:id="rId14"/>
            </p:custDataLst>
          </p:nvPr>
        </p:nvSpPr>
        <p:spPr>
          <a:xfrm>
            <a:off x="614682" y="3531871"/>
            <a:ext cx="725001" cy="703912"/>
          </a:xfrm>
          <a:prstGeom prst="snip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56" name="文本框 55"/>
          <p:cNvSpPr txBox="1"/>
          <p:nvPr>
            <p:custDataLst>
              <p:tags r:id="rId15"/>
            </p:custDataLst>
          </p:nvPr>
        </p:nvSpPr>
        <p:spPr>
          <a:xfrm>
            <a:off x="613412" y="3550286"/>
            <a:ext cx="727183" cy="6682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200" b="1" spc="150">
                <a:solidFill>
                  <a:srgbClr val="FFFFFF"/>
                </a:solidFill>
                <a:uFillTx/>
                <a:latin typeface="+mn-ea"/>
                <a:cs typeface="+mj-lt"/>
              </a:rPr>
              <a:t>02</a:t>
            </a:r>
            <a:endParaRPr lang="en-US" altLang="zh-CN" sz="3200" b="1" spc="150">
              <a:solidFill>
                <a:srgbClr val="FFFFFF"/>
              </a:solidFill>
              <a:uFillTx/>
              <a:latin typeface="+mn-ea"/>
              <a:cs typeface="+mj-lt"/>
            </a:endParaRPr>
          </a:p>
        </p:txBody>
      </p:sp>
      <p:sp>
        <p:nvSpPr>
          <p:cNvPr id="54" name="矩形 53"/>
          <p:cNvSpPr/>
          <p:nvPr>
            <p:custDataLst>
              <p:tags r:id="rId16"/>
            </p:custDataLst>
          </p:nvPr>
        </p:nvSpPr>
        <p:spPr>
          <a:xfrm>
            <a:off x="1426825" y="3192155"/>
            <a:ext cx="4437667" cy="1384069"/>
          </a:xfrm>
          <a:prstGeom prst="rect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文本框 54"/>
          <p:cNvSpPr txBox="1"/>
          <p:nvPr>
            <p:custDataLst>
              <p:tags r:id="rId17"/>
            </p:custDataLst>
          </p:nvPr>
        </p:nvSpPr>
        <p:spPr>
          <a:xfrm>
            <a:off x="1548742" y="3227079"/>
            <a:ext cx="4153361" cy="132018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2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体格检查：包括腹部检查、泌尿系统检查等</a:t>
            </a:r>
            <a:endParaRPr lang="zh-CN" altLang="en-US" sz="22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7" name="剪去对角的矩形 56"/>
          <p:cNvSpPr/>
          <p:nvPr>
            <p:custDataLst>
              <p:tags r:id="rId18"/>
            </p:custDataLst>
          </p:nvPr>
        </p:nvSpPr>
        <p:spPr>
          <a:xfrm>
            <a:off x="6323182" y="1831386"/>
            <a:ext cx="725001" cy="703912"/>
          </a:xfrm>
          <a:prstGeom prst="snip2Diag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0" name="文本框 59"/>
          <p:cNvSpPr txBox="1"/>
          <p:nvPr>
            <p:custDataLst>
              <p:tags r:id="rId19"/>
            </p:custDataLst>
          </p:nvPr>
        </p:nvSpPr>
        <p:spPr>
          <a:xfrm>
            <a:off x="6321912" y="1848531"/>
            <a:ext cx="727183" cy="6682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200" b="1" spc="150">
                <a:solidFill>
                  <a:srgbClr val="FFFFFF"/>
                </a:solidFill>
                <a:uFillTx/>
                <a:latin typeface="+mn-ea"/>
                <a:cs typeface="+mj-lt"/>
              </a:rPr>
              <a:t>04</a:t>
            </a:r>
            <a:endParaRPr lang="en-US" altLang="zh-CN" sz="3200" b="1" spc="150">
              <a:solidFill>
                <a:srgbClr val="FFFFFF"/>
              </a:solidFill>
              <a:uFillTx/>
              <a:latin typeface="+mn-ea"/>
              <a:cs typeface="+mj-lt"/>
            </a:endParaRPr>
          </a:p>
        </p:txBody>
      </p:sp>
      <p:sp>
        <p:nvSpPr>
          <p:cNvPr id="58" name="矩形 57"/>
          <p:cNvSpPr/>
          <p:nvPr>
            <p:custDataLst>
              <p:tags r:id="rId20"/>
            </p:custDataLst>
          </p:nvPr>
        </p:nvSpPr>
        <p:spPr>
          <a:xfrm>
            <a:off x="7135325" y="1490400"/>
            <a:ext cx="4437667" cy="1384069"/>
          </a:xfrm>
          <a:prstGeom prst="rect">
            <a:avLst/>
          </a:prstGeom>
          <a:noFill/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59" name="文本框 58"/>
          <p:cNvSpPr txBox="1"/>
          <p:nvPr>
            <p:custDataLst>
              <p:tags r:id="rId21"/>
            </p:custDataLst>
          </p:nvPr>
        </p:nvSpPr>
        <p:spPr>
          <a:xfrm>
            <a:off x="7256607" y="1525959"/>
            <a:ext cx="4153361" cy="132018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2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影像学检查：包括超声、CT、MRI等</a:t>
            </a:r>
            <a:endParaRPr lang="zh-CN" altLang="en-US" sz="2200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病例汇报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患者基本信息</a:t>
            </a:r>
            <a:endParaRPr lang="zh-CN" altLang="en-US"/>
          </a:p>
        </p:txBody>
      </p:sp>
      <p:cxnSp>
        <p:nvCxnSpPr>
          <p:cNvPr id="98" name="直接连接符 97"/>
          <p:cNvCxnSpPr/>
          <p:nvPr>
            <p:custDataLst>
              <p:tags r:id="rId2"/>
            </p:custDataLst>
          </p:nvPr>
        </p:nvCxnSpPr>
        <p:spPr>
          <a:xfrm flipV="1">
            <a:off x="10518934" y="2486300"/>
            <a:ext cx="3177" cy="1199736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>
            <p:custDataLst>
              <p:tags r:id="rId3"/>
            </p:custDataLst>
          </p:nvPr>
        </p:nvCxnSpPr>
        <p:spPr>
          <a:xfrm flipH="1">
            <a:off x="9560670" y="3764832"/>
            <a:ext cx="635" cy="343780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>
            <p:custDataLst>
              <p:tags r:id="rId4"/>
            </p:custDataLst>
          </p:nvPr>
        </p:nvCxnSpPr>
        <p:spPr>
          <a:xfrm flipV="1">
            <a:off x="8580166" y="3196101"/>
            <a:ext cx="3813" cy="52679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>
            <p:custDataLst>
              <p:tags r:id="rId5"/>
            </p:custDataLst>
          </p:nvPr>
        </p:nvCxnSpPr>
        <p:spPr>
          <a:xfrm flipV="1">
            <a:off x="7626350" y="3701922"/>
            <a:ext cx="1906" cy="1472346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>
            <p:custDataLst>
              <p:tags r:id="rId6"/>
            </p:custDataLst>
          </p:nvPr>
        </p:nvCxnSpPr>
        <p:spPr>
          <a:xfrm flipV="1">
            <a:off x="6636313" y="2307737"/>
            <a:ext cx="3813" cy="133318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7"/>
            </p:custDataLst>
          </p:nvPr>
        </p:nvCxnSpPr>
        <p:spPr>
          <a:xfrm flipH="1">
            <a:off x="5667882" y="3749581"/>
            <a:ext cx="0" cy="560470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8"/>
            </p:custDataLst>
          </p:nvPr>
        </p:nvCxnSpPr>
        <p:spPr>
          <a:xfrm flipH="1">
            <a:off x="4688012" y="3377206"/>
            <a:ext cx="3813" cy="267526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>
            <p:custDataLst>
              <p:tags r:id="rId9"/>
            </p:custDataLst>
          </p:nvPr>
        </p:nvCxnSpPr>
        <p:spPr>
          <a:xfrm flipV="1">
            <a:off x="3725300" y="3701922"/>
            <a:ext cx="3813" cy="1120940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>
            <p:custDataLst>
              <p:tags r:id="rId10"/>
            </p:custDataLst>
          </p:nvPr>
        </p:nvCxnSpPr>
        <p:spPr>
          <a:xfrm>
            <a:off x="2751785" y="2711250"/>
            <a:ext cx="635" cy="93348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>
            <p:custDataLst>
              <p:tags r:id="rId11"/>
            </p:custDataLst>
          </p:nvPr>
        </p:nvCxnSpPr>
        <p:spPr>
          <a:xfrm flipV="1">
            <a:off x="1776999" y="3722892"/>
            <a:ext cx="635" cy="18428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文"/>
          <p:cNvSpPr txBox="1"/>
          <p:nvPr>
            <p:custDataLst>
              <p:tags r:id="rId12"/>
            </p:custDataLst>
          </p:nvPr>
        </p:nvSpPr>
        <p:spPr>
          <a:xfrm>
            <a:off x="1851347" y="2184459"/>
            <a:ext cx="1801286" cy="5403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年龄：35岁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13"/>
            </p:custDataLst>
          </p:nvPr>
        </p:nvSpPr>
        <p:spPr>
          <a:xfrm>
            <a:off x="3789481" y="2851686"/>
            <a:ext cx="1801286" cy="5403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职业：公司职员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正文"/>
          <p:cNvSpPr txBox="1"/>
          <p:nvPr>
            <p:custDataLst>
              <p:tags r:id="rId14"/>
            </p:custDataLst>
          </p:nvPr>
        </p:nvSpPr>
        <p:spPr>
          <a:xfrm>
            <a:off x="5737782" y="1785394"/>
            <a:ext cx="1801286" cy="5403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家庭状况：有一子一女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正文"/>
          <p:cNvSpPr txBox="1"/>
          <p:nvPr>
            <p:custDataLst>
              <p:tags r:id="rId15"/>
            </p:custDataLst>
          </p:nvPr>
        </p:nvSpPr>
        <p:spPr>
          <a:xfrm>
            <a:off x="7681634" y="2662956"/>
            <a:ext cx="1801286" cy="5403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病史：无重大疾病史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16"/>
            </p:custDataLst>
          </p:nvPr>
        </p:nvSpPr>
        <p:spPr>
          <a:xfrm>
            <a:off x="9619768" y="1962050"/>
            <a:ext cx="1801286" cy="5403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诊断：单纯性输尿管膨出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6" name="正文"/>
          <p:cNvSpPr txBox="1"/>
          <p:nvPr>
            <p:custDataLst>
              <p:tags r:id="rId17"/>
            </p:custDataLst>
          </p:nvPr>
        </p:nvSpPr>
        <p:spPr>
          <a:xfrm>
            <a:off x="876561" y="4169616"/>
            <a:ext cx="1801286" cy="5403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姓名：张三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5" name="正文"/>
          <p:cNvSpPr txBox="1"/>
          <p:nvPr>
            <p:custDataLst>
              <p:tags r:id="rId18"/>
            </p:custDataLst>
          </p:nvPr>
        </p:nvSpPr>
        <p:spPr>
          <a:xfrm>
            <a:off x="2826769" y="5070054"/>
            <a:ext cx="1801286" cy="5403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性别：男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9" name="正文"/>
          <p:cNvSpPr txBox="1"/>
          <p:nvPr>
            <p:custDataLst>
              <p:tags r:id="rId19"/>
            </p:custDataLst>
          </p:nvPr>
        </p:nvSpPr>
        <p:spPr>
          <a:xfrm>
            <a:off x="4767444" y="4548347"/>
            <a:ext cx="1801286" cy="5403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婚姻状况：已婚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1" name="正文"/>
          <p:cNvSpPr txBox="1"/>
          <p:nvPr>
            <p:custDataLst>
              <p:tags r:id="rId20"/>
            </p:custDataLst>
          </p:nvPr>
        </p:nvSpPr>
        <p:spPr>
          <a:xfrm>
            <a:off x="6726547" y="5414470"/>
            <a:ext cx="1801286" cy="5403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居住地：北京市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7" name="正文"/>
          <p:cNvSpPr txBox="1"/>
          <p:nvPr>
            <p:custDataLst>
              <p:tags r:id="rId21"/>
            </p:custDataLst>
          </p:nvPr>
        </p:nvSpPr>
        <p:spPr>
          <a:xfrm>
            <a:off x="8660233" y="4358346"/>
            <a:ext cx="1801286" cy="5403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入院时间：2022年10月10日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84" name="直接箭头连接符 183"/>
          <p:cNvCxnSpPr/>
          <p:nvPr>
            <p:custDataLst>
              <p:tags r:id="rId22"/>
            </p:custDataLst>
          </p:nvPr>
        </p:nvCxnSpPr>
        <p:spPr>
          <a:xfrm>
            <a:off x="608400" y="3705100"/>
            <a:ext cx="10969836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>
            <p:custDataLst>
              <p:tags r:id="rId23"/>
            </p:custDataLst>
          </p:nvPr>
        </p:nvSpPr>
        <p:spPr>
          <a:xfrm flipV="1">
            <a:off x="10453483" y="3636471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2" name="椭圆 21"/>
          <p:cNvSpPr/>
          <p:nvPr>
            <p:custDataLst>
              <p:tags r:id="rId24"/>
            </p:custDataLst>
          </p:nvPr>
        </p:nvSpPr>
        <p:spPr>
          <a:xfrm flipV="1">
            <a:off x="7560262" y="3636471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25"/>
            </p:custDataLst>
          </p:nvPr>
        </p:nvSpPr>
        <p:spPr>
          <a:xfrm flipV="1">
            <a:off x="9493948" y="3636471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1" name="椭圆 20"/>
          <p:cNvSpPr/>
          <p:nvPr>
            <p:custDataLst>
              <p:tags r:id="rId26"/>
            </p:custDataLst>
          </p:nvPr>
        </p:nvSpPr>
        <p:spPr>
          <a:xfrm flipV="1">
            <a:off x="8515349" y="3636471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4" name="椭圆 13"/>
          <p:cNvSpPr/>
          <p:nvPr>
            <p:custDataLst>
              <p:tags r:id="rId27"/>
            </p:custDataLst>
          </p:nvPr>
        </p:nvSpPr>
        <p:spPr>
          <a:xfrm flipV="1">
            <a:off x="6571497" y="3636471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5" name="椭圆 14"/>
          <p:cNvSpPr/>
          <p:nvPr>
            <p:custDataLst>
              <p:tags r:id="rId28"/>
            </p:custDataLst>
          </p:nvPr>
        </p:nvSpPr>
        <p:spPr>
          <a:xfrm flipV="1">
            <a:off x="5601159" y="3636471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6" name="椭圆 15"/>
          <p:cNvSpPr/>
          <p:nvPr>
            <p:custDataLst>
              <p:tags r:id="rId29"/>
            </p:custDataLst>
          </p:nvPr>
        </p:nvSpPr>
        <p:spPr>
          <a:xfrm flipV="1">
            <a:off x="4623196" y="3636471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30"/>
            </p:custDataLst>
          </p:nvPr>
        </p:nvSpPr>
        <p:spPr>
          <a:xfrm flipV="1">
            <a:off x="3660484" y="3636471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31"/>
            </p:custDataLst>
          </p:nvPr>
        </p:nvSpPr>
        <p:spPr>
          <a:xfrm flipV="1">
            <a:off x="2685062" y="3636471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0" name="椭圆 19"/>
          <p:cNvSpPr/>
          <p:nvPr>
            <p:custDataLst>
              <p:tags r:id="rId32"/>
            </p:custDataLst>
          </p:nvPr>
        </p:nvSpPr>
        <p:spPr>
          <a:xfrm flipV="1">
            <a:off x="1710277" y="3636471"/>
            <a:ext cx="133295" cy="13329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  <p:custDataLst>
      <p:tags r:id="rId33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病情发展及治疗过程</a:t>
            </a:r>
            <a:endParaRPr lang="zh-CN" altLang="en-US"/>
          </a:p>
        </p:txBody>
      </p:sp>
      <p:sp>
        <p:nvSpPr>
          <p:cNvPr id="8" name="矩形: 圆角 3"/>
          <p:cNvSpPr/>
          <p:nvPr>
            <p:custDataLst>
              <p:tags r:id="rId2"/>
            </p:custDataLst>
          </p:nvPr>
        </p:nvSpPr>
        <p:spPr>
          <a:xfrm>
            <a:off x="610315" y="1817544"/>
            <a:ext cx="1914736" cy="4114584"/>
          </a:xfrm>
          <a:prstGeom prst="roundRect">
            <a:avLst>
              <a:gd name="adj" fmla="val 2657"/>
            </a:avLst>
          </a:pr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9" name="任意多边形: 形状 10"/>
          <p:cNvSpPr/>
          <p:nvPr>
            <p:custDataLst>
              <p:tags r:id="rId3"/>
            </p:custDataLst>
          </p:nvPr>
        </p:nvSpPr>
        <p:spPr>
          <a:xfrm>
            <a:off x="610315" y="1817544"/>
            <a:ext cx="1914736" cy="1043622"/>
          </a:xfrm>
          <a:custGeom>
            <a:gdLst>
              <a:gd name="connsiteX0" fmla="*/ 58479 w 2200939"/>
              <a:gd name="connsiteY0" fmla="*/ 0 h 1119815"/>
              <a:gd name="connsiteX1" fmla="*/ 2142460 w 2200939"/>
              <a:gd name="connsiteY1" fmla="*/ 0 h 1119815"/>
              <a:gd name="connsiteX2" fmla="*/ 2200939 w 2200939"/>
              <a:gd name="connsiteY2" fmla="*/ 58479 h 1119815"/>
              <a:gd name="connsiteX3" fmla="*/ 2200939 w 2200939"/>
              <a:gd name="connsiteY3" fmla="*/ 935665 h 1119815"/>
              <a:gd name="connsiteX4" fmla="*/ 532651 w 2200939"/>
              <a:gd name="connsiteY4" fmla="*/ 935665 h 1119815"/>
              <a:gd name="connsiteX5" fmla="*/ 240413 w 2200939"/>
              <a:gd name="connsiteY5" fmla="*/ 1119815 h 1119815"/>
              <a:gd name="connsiteX6" fmla="*/ 240413 w 2200939"/>
              <a:gd name="connsiteY6" fmla="*/ 935665 h 1119815"/>
              <a:gd name="connsiteX7" fmla="*/ 0 w 2200939"/>
              <a:gd name="connsiteY7" fmla="*/ 935665 h 1119815"/>
              <a:gd name="connsiteX8" fmla="*/ 0 w 2200939"/>
              <a:gd name="connsiteY8" fmla="*/ 58479 h 1119815"/>
              <a:gd name="connsiteX9" fmla="*/ 58479 w 2200939"/>
              <a:gd name="connsiteY9" fmla="*/ 0 h 11198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10" name="任意多边形: 形状 14"/>
          <p:cNvSpPr/>
          <p:nvPr>
            <p:custDataLst>
              <p:tags r:id="rId4"/>
            </p:custDataLst>
          </p:nvPr>
        </p:nvSpPr>
        <p:spPr>
          <a:xfrm>
            <a:off x="1911172" y="1807969"/>
            <a:ext cx="614684" cy="253405"/>
          </a:xfrm>
          <a:custGeom>
            <a:gdLst>
              <a:gd name="connsiteX0" fmla="*/ 0 w 659578"/>
              <a:gd name="connsiteY0" fmla="*/ 0 h 271463"/>
              <a:gd name="connsiteX1" fmla="*/ 615506 w 659578"/>
              <a:gd name="connsiteY1" fmla="*/ 0 h 271463"/>
              <a:gd name="connsiteX2" fmla="*/ 656857 w 659578"/>
              <a:gd name="connsiteY2" fmla="*/ 17128 h 271463"/>
              <a:gd name="connsiteX3" fmla="*/ 659578 w 659578"/>
              <a:gd name="connsiteY3" fmla="*/ 23698 h 271463"/>
              <a:gd name="connsiteX4" fmla="*/ 647227 w 659578"/>
              <a:gd name="connsiteY4" fmla="*/ 63489 h 271463"/>
              <a:gd name="connsiteX5" fmla="*/ 333467 w 659578"/>
              <a:gd name="connsiteY5" fmla="*/ 271463 h 271463"/>
              <a:gd name="connsiteX6" fmla="*/ 19708 w 659578"/>
              <a:gd name="connsiteY6" fmla="*/ 63489 h 2714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578" h="271463">
                <a:moveTo>
                  <a:pt x="0" y="0"/>
                </a:moveTo>
                <a:lnTo>
                  <a:pt x="615506" y="0"/>
                </a:lnTo>
                <a:cubicBezTo>
                  <a:pt x="631655" y="0"/>
                  <a:pt x="646275" y="6546"/>
                  <a:pt x="656857" y="17128"/>
                </a:cubicBezTo>
                <a:lnTo>
                  <a:pt x="659578" y="23698"/>
                </a:lnTo>
                <a:lnTo>
                  <a:pt x="647227" y="63489"/>
                </a:lnTo>
                <a:cubicBezTo>
                  <a:pt x="595533" y="185707"/>
                  <a:pt x="474515" y="271463"/>
                  <a:pt x="333467" y="271463"/>
                </a:cubicBezTo>
                <a:cubicBezTo>
                  <a:pt x="192420" y="271463"/>
                  <a:pt x="71402" y="185707"/>
                  <a:pt x="19708" y="63489"/>
                </a:cubicBezTo>
                <a:close/>
              </a:path>
            </a:pathLst>
          </a:custGeom>
          <a:gradFill flip="none" rotWithShape="1">
            <a:gsLst>
              <a:gs pos="95575">
                <a:schemeClr val="bg1">
                  <a:alpha val="10000"/>
                </a:schemeClr>
              </a:gs>
              <a:gs pos="20000">
                <a:schemeClr val="accent1">
                  <a:alpha val="50000"/>
                </a:schemeClr>
              </a:gs>
              <a:gs pos="0">
                <a:schemeClr val="accent1"/>
              </a:gs>
            </a:gsLst>
            <a:lin ang="8100000" scaled="0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12" name="任意多边形: 形状 17"/>
          <p:cNvSpPr/>
          <p:nvPr>
            <p:custDataLst>
              <p:tags r:id="rId5"/>
            </p:custDataLst>
          </p:nvPr>
        </p:nvSpPr>
        <p:spPr>
          <a:xfrm>
            <a:off x="608400" y="2325631"/>
            <a:ext cx="631280" cy="536811"/>
          </a:xfrm>
          <a:custGeom>
            <a:gdLst>
              <a:gd name="connsiteX0" fmla="*/ 338912 w 677825"/>
              <a:gd name="connsiteY0" fmla="*/ 0 h 576222"/>
              <a:gd name="connsiteX1" fmla="*/ 677825 w 677825"/>
              <a:gd name="connsiteY1" fmla="*/ 338913 h 576222"/>
              <a:gd name="connsiteX2" fmla="*/ 672466 w 677825"/>
              <a:gd name="connsiteY2" fmla="*/ 392072 h 576222"/>
              <a:gd name="connsiteX3" fmla="*/ 532651 w 677825"/>
              <a:gd name="connsiteY3" fmla="*/ 392072 h 576222"/>
              <a:gd name="connsiteX4" fmla="*/ 240413 w 677825"/>
              <a:gd name="connsiteY4" fmla="*/ 576222 h 576222"/>
              <a:gd name="connsiteX5" fmla="*/ 240413 w 677825"/>
              <a:gd name="connsiteY5" fmla="*/ 392072 h 576222"/>
              <a:gd name="connsiteX6" fmla="*/ 5358 w 677825"/>
              <a:gd name="connsiteY6" fmla="*/ 392072 h 576222"/>
              <a:gd name="connsiteX7" fmla="*/ 0 w 677825"/>
              <a:gd name="connsiteY7" fmla="*/ 338923 h 576222"/>
              <a:gd name="connsiteX8" fmla="*/ 0 w 677825"/>
              <a:gd name="connsiteY8" fmla="*/ 338903 h 576222"/>
              <a:gd name="connsiteX9" fmla="*/ 6885 w 677825"/>
              <a:gd name="connsiteY9" fmla="*/ 270610 h 576222"/>
              <a:gd name="connsiteX10" fmla="*/ 338912 w 677825"/>
              <a:gd name="connsiteY10" fmla="*/ 0 h 5762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7825" h="576222">
                <a:moveTo>
                  <a:pt x="338912" y="0"/>
                </a:moveTo>
                <a:cubicBezTo>
                  <a:pt x="526088" y="0"/>
                  <a:pt x="677825" y="151737"/>
                  <a:pt x="677825" y="338913"/>
                </a:cubicBezTo>
                <a:lnTo>
                  <a:pt x="672466" y="392072"/>
                </a:lnTo>
                <a:lnTo>
                  <a:pt x="532651" y="392072"/>
                </a:lnTo>
                <a:lnTo>
                  <a:pt x="240413" y="576222"/>
                </a:lnTo>
                <a:lnTo>
                  <a:pt x="240413" y="392072"/>
                </a:lnTo>
                <a:lnTo>
                  <a:pt x="5358" y="392072"/>
                </a:lnTo>
                <a:lnTo>
                  <a:pt x="0" y="338923"/>
                </a:lnTo>
                <a:lnTo>
                  <a:pt x="0" y="338903"/>
                </a:lnTo>
                <a:lnTo>
                  <a:pt x="6885" y="270610"/>
                </a:lnTo>
                <a:cubicBezTo>
                  <a:pt x="38487" y="116174"/>
                  <a:pt x="175133" y="0"/>
                  <a:pt x="338912" y="0"/>
                </a:cubicBezTo>
                <a:close/>
              </a:path>
            </a:pathLst>
          </a:custGeom>
          <a:gradFill>
            <a:gsLst>
              <a:gs pos="95575">
                <a:schemeClr val="bg1">
                  <a:alpha val="10000"/>
                </a:schemeClr>
              </a:gs>
              <a:gs pos="20000">
                <a:schemeClr val="accent1">
                  <a:alpha val="50000"/>
                </a:schemeClr>
              </a:gs>
              <a:gs pos="0">
                <a:schemeClr val="accent1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13" name="TextBox 21"/>
          <p:cNvSpPr txBox="1"/>
          <p:nvPr>
            <p:custDataLst>
              <p:tags r:id="rId6"/>
            </p:custDataLst>
          </p:nvPr>
        </p:nvSpPr>
        <p:spPr>
          <a:xfrm>
            <a:off x="763507" y="3032230"/>
            <a:ext cx="1664505" cy="2622647"/>
          </a:xfrm>
          <a:prstGeom prst="rect">
            <a:avLst/>
          </a:prstGeom>
          <a:noFill/>
        </p:spPr>
        <p:txBody>
          <a:bodyPr wrap="square" lIns="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tx1"/>
                </a:solidFill>
                <a:uFillTx/>
                <a:latin typeface="+mn-ea"/>
                <a:sym typeface="+mn-ea"/>
              </a:rPr>
              <a:t>患者基本信息：年龄、性别、病史等</a:t>
            </a:r>
            <a:endParaRPr lang="zh-CN" altLang="en-US" sz="2400" spc="150">
              <a:solidFill>
                <a:schemeClr val="tx1"/>
              </a:solidFill>
              <a:uFillTx/>
              <a:latin typeface="+mn-ea"/>
              <a:sym typeface="+mn-ea"/>
            </a:endParaRP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7"/>
            </p:custDataLst>
          </p:nvPr>
        </p:nvSpPr>
        <p:spPr>
          <a:xfrm>
            <a:off x="1622660" y="1817544"/>
            <a:ext cx="928728" cy="86362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01</a:t>
            </a:r>
            <a:endParaRPr lang="en-US" sz="44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16" name="矩形: 圆角 40"/>
          <p:cNvSpPr/>
          <p:nvPr>
            <p:custDataLst>
              <p:tags r:id="rId8"/>
            </p:custDataLst>
          </p:nvPr>
        </p:nvSpPr>
        <p:spPr>
          <a:xfrm>
            <a:off x="2863517" y="1817544"/>
            <a:ext cx="1914736" cy="4114584"/>
          </a:xfrm>
          <a:prstGeom prst="roundRect">
            <a:avLst>
              <a:gd name="adj" fmla="val 2657"/>
            </a:avLst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17" name="任意多边形: 形状 41"/>
          <p:cNvSpPr/>
          <p:nvPr>
            <p:custDataLst>
              <p:tags r:id="rId9"/>
            </p:custDataLst>
          </p:nvPr>
        </p:nvSpPr>
        <p:spPr>
          <a:xfrm>
            <a:off x="2863517" y="1817544"/>
            <a:ext cx="1914736" cy="1043622"/>
          </a:xfrm>
          <a:custGeom>
            <a:gdLst>
              <a:gd name="connsiteX0" fmla="*/ 58479 w 2200939"/>
              <a:gd name="connsiteY0" fmla="*/ 0 h 1119815"/>
              <a:gd name="connsiteX1" fmla="*/ 2142460 w 2200939"/>
              <a:gd name="connsiteY1" fmla="*/ 0 h 1119815"/>
              <a:gd name="connsiteX2" fmla="*/ 2200939 w 2200939"/>
              <a:gd name="connsiteY2" fmla="*/ 58479 h 1119815"/>
              <a:gd name="connsiteX3" fmla="*/ 2200939 w 2200939"/>
              <a:gd name="connsiteY3" fmla="*/ 935665 h 1119815"/>
              <a:gd name="connsiteX4" fmla="*/ 532651 w 2200939"/>
              <a:gd name="connsiteY4" fmla="*/ 935665 h 1119815"/>
              <a:gd name="connsiteX5" fmla="*/ 240413 w 2200939"/>
              <a:gd name="connsiteY5" fmla="*/ 1119815 h 1119815"/>
              <a:gd name="connsiteX6" fmla="*/ 240413 w 2200939"/>
              <a:gd name="connsiteY6" fmla="*/ 935665 h 1119815"/>
              <a:gd name="connsiteX7" fmla="*/ 0 w 2200939"/>
              <a:gd name="connsiteY7" fmla="*/ 935665 h 1119815"/>
              <a:gd name="connsiteX8" fmla="*/ 0 w 2200939"/>
              <a:gd name="connsiteY8" fmla="*/ 58479 h 1119815"/>
              <a:gd name="connsiteX9" fmla="*/ 58479 w 2200939"/>
              <a:gd name="connsiteY9" fmla="*/ 0 h 11198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19" name="任意多边形: 形状 42"/>
          <p:cNvSpPr/>
          <p:nvPr>
            <p:custDataLst>
              <p:tags r:id="rId10"/>
            </p:custDataLst>
          </p:nvPr>
        </p:nvSpPr>
        <p:spPr>
          <a:xfrm>
            <a:off x="4141395" y="1807969"/>
            <a:ext cx="614684" cy="253405"/>
          </a:xfrm>
          <a:custGeom>
            <a:gdLst>
              <a:gd name="connsiteX0" fmla="*/ 0 w 659578"/>
              <a:gd name="connsiteY0" fmla="*/ 0 h 271463"/>
              <a:gd name="connsiteX1" fmla="*/ 615506 w 659578"/>
              <a:gd name="connsiteY1" fmla="*/ 0 h 271463"/>
              <a:gd name="connsiteX2" fmla="*/ 656857 w 659578"/>
              <a:gd name="connsiteY2" fmla="*/ 17128 h 271463"/>
              <a:gd name="connsiteX3" fmla="*/ 659578 w 659578"/>
              <a:gd name="connsiteY3" fmla="*/ 23698 h 271463"/>
              <a:gd name="connsiteX4" fmla="*/ 647227 w 659578"/>
              <a:gd name="connsiteY4" fmla="*/ 63489 h 271463"/>
              <a:gd name="connsiteX5" fmla="*/ 333467 w 659578"/>
              <a:gd name="connsiteY5" fmla="*/ 271463 h 271463"/>
              <a:gd name="connsiteX6" fmla="*/ 19708 w 659578"/>
              <a:gd name="connsiteY6" fmla="*/ 63489 h 2714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578" h="271463">
                <a:moveTo>
                  <a:pt x="0" y="0"/>
                </a:moveTo>
                <a:lnTo>
                  <a:pt x="615506" y="0"/>
                </a:lnTo>
                <a:cubicBezTo>
                  <a:pt x="631655" y="0"/>
                  <a:pt x="646275" y="6546"/>
                  <a:pt x="656857" y="17128"/>
                </a:cubicBezTo>
                <a:lnTo>
                  <a:pt x="659578" y="23698"/>
                </a:lnTo>
                <a:lnTo>
                  <a:pt x="647227" y="63489"/>
                </a:lnTo>
                <a:cubicBezTo>
                  <a:pt x="595533" y="185707"/>
                  <a:pt x="474515" y="271463"/>
                  <a:pt x="333467" y="271463"/>
                </a:cubicBezTo>
                <a:cubicBezTo>
                  <a:pt x="192420" y="271463"/>
                  <a:pt x="71402" y="185707"/>
                  <a:pt x="19708" y="63489"/>
                </a:cubicBezTo>
                <a:close/>
              </a:path>
            </a:pathLst>
          </a:custGeom>
          <a:gradFill flip="none" rotWithShape="1">
            <a:gsLst>
              <a:gs pos="95575">
                <a:schemeClr val="bg1">
                  <a:alpha val="10000"/>
                </a:schemeClr>
              </a:gs>
              <a:gs pos="20000">
                <a:schemeClr val="accent2"/>
              </a:gs>
              <a:gs pos="0">
                <a:schemeClr val="accent2"/>
              </a:gs>
            </a:gsLst>
            <a:lin ang="8100000" scaled="0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20" name="任意多边形: 形状 43"/>
          <p:cNvSpPr/>
          <p:nvPr>
            <p:custDataLst>
              <p:tags r:id="rId11"/>
            </p:custDataLst>
          </p:nvPr>
        </p:nvSpPr>
        <p:spPr>
          <a:xfrm>
            <a:off x="2861602" y="2325631"/>
            <a:ext cx="631280" cy="536811"/>
          </a:xfrm>
          <a:custGeom>
            <a:gdLst>
              <a:gd name="connsiteX0" fmla="*/ 338912 w 677825"/>
              <a:gd name="connsiteY0" fmla="*/ 0 h 576222"/>
              <a:gd name="connsiteX1" fmla="*/ 677825 w 677825"/>
              <a:gd name="connsiteY1" fmla="*/ 338913 h 576222"/>
              <a:gd name="connsiteX2" fmla="*/ 672466 w 677825"/>
              <a:gd name="connsiteY2" fmla="*/ 392072 h 576222"/>
              <a:gd name="connsiteX3" fmla="*/ 532651 w 677825"/>
              <a:gd name="connsiteY3" fmla="*/ 392072 h 576222"/>
              <a:gd name="connsiteX4" fmla="*/ 240413 w 677825"/>
              <a:gd name="connsiteY4" fmla="*/ 576222 h 576222"/>
              <a:gd name="connsiteX5" fmla="*/ 240413 w 677825"/>
              <a:gd name="connsiteY5" fmla="*/ 392072 h 576222"/>
              <a:gd name="connsiteX6" fmla="*/ 5358 w 677825"/>
              <a:gd name="connsiteY6" fmla="*/ 392072 h 576222"/>
              <a:gd name="connsiteX7" fmla="*/ 0 w 677825"/>
              <a:gd name="connsiteY7" fmla="*/ 338923 h 576222"/>
              <a:gd name="connsiteX8" fmla="*/ 0 w 677825"/>
              <a:gd name="connsiteY8" fmla="*/ 338903 h 576222"/>
              <a:gd name="connsiteX9" fmla="*/ 6885 w 677825"/>
              <a:gd name="connsiteY9" fmla="*/ 270610 h 576222"/>
              <a:gd name="connsiteX10" fmla="*/ 338912 w 677825"/>
              <a:gd name="connsiteY10" fmla="*/ 0 h 5762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7825" h="576222">
                <a:moveTo>
                  <a:pt x="338912" y="0"/>
                </a:moveTo>
                <a:cubicBezTo>
                  <a:pt x="526088" y="0"/>
                  <a:pt x="677825" y="151737"/>
                  <a:pt x="677825" y="338913"/>
                </a:cubicBezTo>
                <a:lnTo>
                  <a:pt x="672466" y="392072"/>
                </a:lnTo>
                <a:lnTo>
                  <a:pt x="532651" y="392072"/>
                </a:lnTo>
                <a:lnTo>
                  <a:pt x="240413" y="576222"/>
                </a:lnTo>
                <a:lnTo>
                  <a:pt x="240413" y="392072"/>
                </a:lnTo>
                <a:lnTo>
                  <a:pt x="5358" y="392072"/>
                </a:lnTo>
                <a:lnTo>
                  <a:pt x="0" y="338923"/>
                </a:lnTo>
                <a:lnTo>
                  <a:pt x="0" y="338903"/>
                </a:lnTo>
                <a:lnTo>
                  <a:pt x="6885" y="270610"/>
                </a:lnTo>
                <a:cubicBezTo>
                  <a:pt x="38487" y="116174"/>
                  <a:pt x="175133" y="0"/>
                  <a:pt x="338912" y="0"/>
                </a:cubicBezTo>
                <a:close/>
              </a:path>
            </a:pathLst>
          </a:custGeom>
          <a:gradFill>
            <a:gsLst>
              <a:gs pos="95575">
                <a:schemeClr val="bg1">
                  <a:alpha val="10000"/>
                </a:schemeClr>
              </a:gs>
              <a:gs pos="20000">
                <a:schemeClr val="accent2"/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21" name="TextBox 21"/>
          <p:cNvSpPr txBox="1"/>
          <p:nvPr>
            <p:custDataLst>
              <p:tags r:id="rId12"/>
            </p:custDataLst>
          </p:nvPr>
        </p:nvSpPr>
        <p:spPr>
          <a:xfrm>
            <a:off x="3017347" y="3032230"/>
            <a:ext cx="1664505" cy="2622647"/>
          </a:xfrm>
          <a:prstGeom prst="rect">
            <a:avLst/>
          </a:prstGeom>
          <a:noFill/>
        </p:spPr>
        <p:txBody>
          <a:bodyPr wrap="square" lIns="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tx1"/>
                </a:solidFill>
                <a:uFillTx/>
                <a:latin typeface="+mn-ea"/>
                <a:sym typeface="+mn-ea"/>
              </a:rPr>
              <a:t>病情发展：症状、体征、检查结果等</a:t>
            </a:r>
            <a:endParaRPr lang="zh-CN" altLang="en-US" sz="2400" spc="150">
              <a:solidFill>
                <a:schemeClr val="tx1"/>
              </a:solidFill>
              <a:uFillTx/>
              <a:latin typeface="+mn-ea"/>
              <a:sym typeface="+mn-ea"/>
            </a:endParaRPr>
          </a:p>
        </p:txBody>
      </p:sp>
      <p:sp>
        <p:nvSpPr>
          <p:cNvPr id="2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3"/>
            </p:custDataLst>
          </p:nvPr>
        </p:nvSpPr>
        <p:spPr>
          <a:xfrm>
            <a:off x="3876500" y="1817544"/>
            <a:ext cx="928728" cy="86362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02</a:t>
            </a:r>
            <a:endParaRPr lang="en-US" sz="44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4" name="矩形: 圆角 49"/>
          <p:cNvSpPr/>
          <p:nvPr>
            <p:custDataLst>
              <p:tags r:id="rId14"/>
            </p:custDataLst>
          </p:nvPr>
        </p:nvSpPr>
        <p:spPr>
          <a:xfrm>
            <a:off x="5117357" y="1817544"/>
            <a:ext cx="1914736" cy="4114584"/>
          </a:xfrm>
          <a:prstGeom prst="roundRect">
            <a:avLst>
              <a:gd name="adj" fmla="val 2657"/>
            </a:avLst>
          </a:prstGeom>
          <a:noFill/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5" name="任意多边形: 形状 50"/>
          <p:cNvSpPr/>
          <p:nvPr>
            <p:custDataLst>
              <p:tags r:id="rId15"/>
            </p:custDataLst>
          </p:nvPr>
        </p:nvSpPr>
        <p:spPr>
          <a:xfrm>
            <a:off x="5117357" y="1817544"/>
            <a:ext cx="1914736" cy="1043622"/>
          </a:xfrm>
          <a:custGeom>
            <a:gdLst>
              <a:gd name="connsiteX0" fmla="*/ 58479 w 2200939"/>
              <a:gd name="connsiteY0" fmla="*/ 0 h 1119815"/>
              <a:gd name="connsiteX1" fmla="*/ 2142460 w 2200939"/>
              <a:gd name="connsiteY1" fmla="*/ 0 h 1119815"/>
              <a:gd name="connsiteX2" fmla="*/ 2200939 w 2200939"/>
              <a:gd name="connsiteY2" fmla="*/ 58479 h 1119815"/>
              <a:gd name="connsiteX3" fmla="*/ 2200939 w 2200939"/>
              <a:gd name="connsiteY3" fmla="*/ 935665 h 1119815"/>
              <a:gd name="connsiteX4" fmla="*/ 532651 w 2200939"/>
              <a:gd name="connsiteY4" fmla="*/ 935665 h 1119815"/>
              <a:gd name="connsiteX5" fmla="*/ 240413 w 2200939"/>
              <a:gd name="connsiteY5" fmla="*/ 1119815 h 1119815"/>
              <a:gd name="connsiteX6" fmla="*/ 240413 w 2200939"/>
              <a:gd name="connsiteY6" fmla="*/ 935665 h 1119815"/>
              <a:gd name="connsiteX7" fmla="*/ 0 w 2200939"/>
              <a:gd name="connsiteY7" fmla="*/ 935665 h 1119815"/>
              <a:gd name="connsiteX8" fmla="*/ 0 w 2200939"/>
              <a:gd name="connsiteY8" fmla="*/ 58479 h 1119815"/>
              <a:gd name="connsiteX9" fmla="*/ 58479 w 2200939"/>
              <a:gd name="connsiteY9" fmla="*/ 0 h 11198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6" name="任意多边形: 形状 51"/>
          <p:cNvSpPr/>
          <p:nvPr>
            <p:custDataLst>
              <p:tags r:id="rId16"/>
            </p:custDataLst>
          </p:nvPr>
        </p:nvSpPr>
        <p:spPr>
          <a:xfrm>
            <a:off x="6409278" y="1807969"/>
            <a:ext cx="614684" cy="253405"/>
          </a:xfrm>
          <a:custGeom>
            <a:gdLst>
              <a:gd name="connsiteX0" fmla="*/ 0 w 659578"/>
              <a:gd name="connsiteY0" fmla="*/ 0 h 271463"/>
              <a:gd name="connsiteX1" fmla="*/ 615506 w 659578"/>
              <a:gd name="connsiteY1" fmla="*/ 0 h 271463"/>
              <a:gd name="connsiteX2" fmla="*/ 656857 w 659578"/>
              <a:gd name="connsiteY2" fmla="*/ 17128 h 271463"/>
              <a:gd name="connsiteX3" fmla="*/ 659578 w 659578"/>
              <a:gd name="connsiteY3" fmla="*/ 23698 h 271463"/>
              <a:gd name="connsiteX4" fmla="*/ 647227 w 659578"/>
              <a:gd name="connsiteY4" fmla="*/ 63489 h 271463"/>
              <a:gd name="connsiteX5" fmla="*/ 333467 w 659578"/>
              <a:gd name="connsiteY5" fmla="*/ 271463 h 271463"/>
              <a:gd name="connsiteX6" fmla="*/ 19708 w 659578"/>
              <a:gd name="connsiteY6" fmla="*/ 63489 h 2714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578" h="271463">
                <a:moveTo>
                  <a:pt x="0" y="0"/>
                </a:moveTo>
                <a:lnTo>
                  <a:pt x="615506" y="0"/>
                </a:lnTo>
                <a:cubicBezTo>
                  <a:pt x="631655" y="0"/>
                  <a:pt x="646275" y="6546"/>
                  <a:pt x="656857" y="17128"/>
                </a:cubicBezTo>
                <a:lnTo>
                  <a:pt x="659578" y="23698"/>
                </a:lnTo>
                <a:lnTo>
                  <a:pt x="647227" y="63489"/>
                </a:lnTo>
                <a:cubicBezTo>
                  <a:pt x="595533" y="185707"/>
                  <a:pt x="474515" y="271463"/>
                  <a:pt x="333467" y="271463"/>
                </a:cubicBezTo>
                <a:cubicBezTo>
                  <a:pt x="192420" y="271463"/>
                  <a:pt x="71402" y="185707"/>
                  <a:pt x="19708" y="63489"/>
                </a:cubicBezTo>
                <a:close/>
              </a:path>
            </a:pathLst>
          </a:custGeom>
          <a:gradFill flip="none" rotWithShape="1">
            <a:gsLst>
              <a:gs pos="95575">
                <a:schemeClr val="bg1">
                  <a:alpha val="10000"/>
                </a:schemeClr>
              </a:gs>
              <a:gs pos="20000">
                <a:schemeClr val="accent3">
                  <a:alpha val="50000"/>
                </a:schemeClr>
              </a:gs>
              <a:gs pos="0">
                <a:schemeClr val="accent3"/>
              </a:gs>
            </a:gsLst>
            <a:lin ang="8100000" scaled="0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7" name="任意多边形: 形状 52"/>
          <p:cNvSpPr/>
          <p:nvPr>
            <p:custDataLst>
              <p:tags r:id="rId17"/>
            </p:custDataLst>
          </p:nvPr>
        </p:nvSpPr>
        <p:spPr>
          <a:xfrm>
            <a:off x="5115442" y="2325631"/>
            <a:ext cx="631280" cy="536811"/>
          </a:xfrm>
          <a:custGeom>
            <a:gdLst>
              <a:gd name="connsiteX0" fmla="*/ 338912 w 677825"/>
              <a:gd name="connsiteY0" fmla="*/ 0 h 576222"/>
              <a:gd name="connsiteX1" fmla="*/ 677825 w 677825"/>
              <a:gd name="connsiteY1" fmla="*/ 338913 h 576222"/>
              <a:gd name="connsiteX2" fmla="*/ 672466 w 677825"/>
              <a:gd name="connsiteY2" fmla="*/ 392072 h 576222"/>
              <a:gd name="connsiteX3" fmla="*/ 532651 w 677825"/>
              <a:gd name="connsiteY3" fmla="*/ 392072 h 576222"/>
              <a:gd name="connsiteX4" fmla="*/ 240413 w 677825"/>
              <a:gd name="connsiteY4" fmla="*/ 576222 h 576222"/>
              <a:gd name="connsiteX5" fmla="*/ 240413 w 677825"/>
              <a:gd name="connsiteY5" fmla="*/ 392072 h 576222"/>
              <a:gd name="connsiteX6" fmla="*/ 5358 w 677825"/>
              <a:gd name="connsiteY6" fmla="*/ 392072 h 576222"/>
              <a:gd name="connsiteX7" fmla="*/ 0 w 677825"/>
              <a:gd name="connsiteY7" fmla="*/ 338923 h 576222"/>
              <a:gd name="connsiteX8" fmla="*/ 0 w 677825"/>
              <a:gd name="connsiteY8" fmla="*/ 338903 h 576222"/>
              <a:gd name="connsiteX9" fmla="*/ 6885 w 677825"/>
              <a:gd name="connsiteY9" fmla="*/ 270610 h 576222"/>
              <a:gd name="connsiteX10" fmla="*/ 338912 w 677825"/>
              <a:gd name="connsiteY10" fmla="*/ 0 h 5762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7825" h="576222">
                <a:moveTo>
                  <a:pt x="338912" y="0"/>
                </a:moveTo>
                <a:cubicBezTo>
                  <a:pt x="526088" y="0"/>
                  <a:pt x="677825" y="151737"/>
                  <a:pt x="677825" y="338913"/>
                </a:cubicBezTo>
                <a:lnTo>
                  <a:pt x="672466" y="392072"/>
                </a:lnTo>
                <a:lnTo>
                  <a:pt x="532651" y="392072"/>
                </a:lnTo>
                <a:lnTo>
                  <a:pt x="240413" y="576222"/>
                </a:lnTo>
                <a:lnTo>
                  <a:pt x="240413" y="392072"/>
                </a:lnTo>
                <a:lnTo>
                  <a:pt x="5358" y="392072"/>
                </a:lnTo>
                <a:lnTo>
                  <a:pt x="0" y="338923"/>
                </a:lnTo>
                <a:lnTo>
                  <a:pt x="0" y="338903"/>
                </a:lnTo>
                <a:lnTo>
                  <a:pt x="6885" y="270610"/>
                </a:lnTo>
                <a:cubicBezTo>
                  <a:pt x="38487" y="116174"/>
                  <a:pt x="175133" y="0"/>
                  <a:pt x="338912" y="0"/>
                </a:cubicBezTo>
                <a:close/>
              </a:path>
            </a:pathLst>
          </a:custGeom>
          <a:gradFill>
            <a:gsLst>
              <a:gs pos="95575">
                <a:schemeClr val="bg1">
                  <a:alpha val="10000"/>
                </a:schemeClr>
              </a:gs>
              <a:gs pos="20000">
                <a:schemeClr val="accent3">
                  <a:alpha val="50000"/>
                </a:schemeClr>
              </a:gs>
              <a:gs pos="0">
                <a:schemeClr val="accent3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1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8"/>
            </p:custDataLst>
          </p:nvPr>
        </p:nvSpPr>
        <p:spPr>
          <a:xfrm>
            <a:off x="6139277" y="1817544"/>
            <a:ext cx="928728" cy="86362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03</a:t>
            </a:r>
            <a:endParaRPr lang="en-US" sz="44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24" name="TextBox 21"/>
          <p:cNvSpPr txBox="1"/>
          <p:nvPr>
            <p:custDataLst>
              <p:tags r:id="rId19"/>
            </p:custDataLst>
          </p:nvPr>
        </p:nvSpPr>
        <p:spPr>
          <a:xfrm>
            <a:off x="5270549" y="3032230"/>
            <a:ext cx="1664505" cy="2622647"/>
          </a:xfrm>
          <a:prstGeom prst="rect">
            <a:avLst/>
          </a:prstGeom>
          <a:noFill/>
        </p:spPr>
        <p:txBody>
          <a:bodyPr wrap="square" lIns="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tx1"/>
                </a:solidFill>
                <a:uFillTx/>
                <a:latin typeface="+mn-ea"/>
                <a:sym typeface="+mn-ea"/>
              </a:rPr>
              <a:t>治疗过程：诊断、治疗方案、药物使用等</a:t>
            </a:r>
            <a:endParaRPr lang="zh-CN" altLang="en-US" sz="2400" spc="150">
              <a:solidFill>
                <a:schemeClr val="tx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9" name="矩形: 圆角 58"/>
          <p:cNvSpPr/>
          <p:nvPr>
            <p:custDataLst>
              <p:tags r:id="rId20"/>
            </p:custDataLst>
          </p:nvPr>
        </p:nvSpPr>
        <p:spPr>
          <a:xfrm>
            <a:off x="7380772" y="1817544"/>
            <a:ext cx="1914736" cy="4114584"/>
          </a:xfrm>
          <a:prstGeom prst="roundRect">
            <a:avLst>
              <a:gd name="adj" fmla="val 2657"/>
            </a:avLst>
          </a:prstGeom>
          <a:noFill/>
          <a:ln w="317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60" name="任意多边形: 形状 59"/>
          <p:cNvSpPr/>
          <p:nvPr>
            <p:custDataLst>
              <p:tags r:id="rId21"/>
            </p:custDataLst>
          </p:nvPr>
        </p:nvSpPr>
        <p:spPr>
          <a:xfrm>
            <a:off x="7380772" y="1817544"/>
            <a:ext cx="1914736" cy="1043622"/>
          </a:xfrm>
          <a:custGeom>
            <a:gdLst>
              <a:gd name="connsiteX0" fmla="*/ 58479 w 2200939"/>
              <a:gd name="connsiteY0" fmla="*/ 0 h 1119815"/>
              <a:gd name="connsiteX1" fmla="*/ 2142460 w 2200939"/>
              <a:gd name="connsiteY1" fmla="*/ 0 h 1119815"/>
              <a:gd name="connsiteX2" fmla="*/ 2200939 w 2200939"/>
              <a:gd name="connsiteY2" fmla="*/ 58479 h 1119815"/>
              <a:gd name="connsiteX3" fmla="*/ 2200939 w 2200939"/>
              <a:gd name="connsiteY3" fmla="*/ 935665 h 1119815"/>
              <a:gd name="connsiteX4" fmla="*/ 532651 w 2200939"/>
              <a:gd name="connsiteY4" fmla="*/ 935665 h 1119815"/>
              <a:gd name="connsiteX5" fmla="*/ 240413 w 2200939"/>
              <a:gd name="connsiteY5" fmla="*/ 1119815 h 1119815"/>
              <a:gd name="connsiteX6" fmla="*/ 240413 w 2200939"/>
              <a:gd name="connsiteY6" fmla="*/ 935665 h 1119815"/>
              <a:gd name="connsiteX7" fmla="*/ 0 w 2200939"/>
              <a:gd name="connsiteY7" fmla="*/ 935665 h 1119815"/>
              <a:gd name="connsiteX8" fmla="*/ 0 w 2200939"/>
              <a:gd name="connsiteY8" fmla="*/ 58479 h 1119815"/>
              <a:gd name="connsiteX9" fmla="*/ 58479 w 2200939"/>
              <a:gd name="connsiteY9" fmla="*/ 0 h 11198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61" name="任意多边形: 形状 60"/>
          <p:cNvSpPr/>
          <p:nvPr>
            <p:custDataLst>
              <p:tags r:id="rId22"/>
            </p:custDataLst>
          </p:nvPr>
        </p:nvSpPr>
        <p:spPr>
          <a:xfrm>
            <a:off x="8710991" y="1807969"/>
            <a:ext cx="614684" cy="253405"/>
          </a:xfrm>
          <a:custGeom>
            <a:gdLst>
              <a:gd name="connsiteX0" fmla="*/ 0 w 659578"/>
              <a:gd name="connsiteY0" fmla="*/ 0 h 271463"/>
              <a:gd name="connsiteX1" fmla="*/ 615506 w 659578"/>
              <a:gd name="connsiteY1" fmla="*/ 0 h 271463"/>
              <a:gd name="connsiteX2" fmla="*/ 656857 w 659578"/>
              <a:gd name="connsiteY2" fmla="*/ 17128 h 271463"/>
              <a:gd name="connsiteX3" fmla="*/ 659578 w 659578"/>
              <a:gd name="connsiteY3" fmla="*/ 23698 h 271463"/>
              <a:gd name="connsiteX4" fmla="*/ 647227 w 659578"/>
              <a:gd name="connsiteY4" fmla="*/ 63489 h 271463"/>
              <a:gd name="connsiteX5" fmla="*/ 333467 w 659578"/>
              <a:gd name="connsiteY5" fmla="*/ 271463 h 271463"/>
              <a:gd name="connsiteX6" fmla="*/ 19708 w 659578"/>
              <a:gd name="connsiteY6" fmla="*/ 63489 h 2714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578" h="271463">
                <a:moveTo>
                  <a:pt x="0" y="0"/>
                </a:moveTo>
                <a:lnTo>
                  <a:pt x="615506" y="0"/>
                </a:lnTo>
                <a:cubicBezTo>
                  <a:pt x="631655" y="0"/>
                  <a:pt x="646275" y="6546"/>
                  <a:pt x="656857" y="17128"/>
                </a:cubicBezTo>
                <a:lnTo>
                  <a:pt x="659578" y="23698"/>
                </a:lnTo>
                <a:lnTo>
                  <a:pt x="647227" y="63489"/>
                </a:lnTo>
                <a:cubicBezTo>
                  <a:pt x="595533" y="185707"/>
                  <a:pt x="474515" y="271463"/>
                  <a:pt x="333467" y="271463"/>
                </a:cubicBezTo>
                <a:cubicBezTo>
                  <a:pt x="192420" y="271463"/>
                  <a:pt x="71402" y="185707"/>
                  <a:pt x="19708" y="63489"/>
                </a:cubicBezTo>
                <a:close/>
              </a:path>
            </a:pathLst>
          </a:custGeom>
          <a:gradFill flip="none" rotWithShape="1">
            <a:gsLst>
              <a:gs pos="95575">
                <a:schemeClr val="bg1">
                  <a:alpha val="10000"/>
                </a:schemeClr>
              </a:gs>
              <a:gs pos="20000">
                <a:schemeClr val="accent4"/>
              </a:gs>
              <a:gs pos="0">
                <a:schemeClr val="accent4"/>
              </a:gs>
            </a:gsLst>
            <a:lin ang="8100000" scaled="0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62" name="任意多边形: 形状 61"/>
          <p:cNvSpPr/>
          <p:nvPr>
            <p:custDataLst>
              <p:tags r:id="rId23"/>
            </p:custDataLst>
          </p:nvPr>
        </p:nvSpPr>
        <p:spPr>
          <a:xfrm>
            <a:off x="7378857" y="2325631"/>
            <a:ext cx="631280" cy="536811"/>
          </a:xfrm>
          <a:custGeom>
            <a:gdLst>
              <a:gd name="connsiteX0" fmla="*/ 338912 w 677825"/>
              <a:gd name="connsiteY0" fmla="*/ 0 h 576222"/>
              <a:gd name="connsiteX1" fmla="*/ 677825 w 677825"/>
              <a:gd name="connsiteY1" fmla="*/ 338913 h 576222"/>
              <a:gd name="connsiteX2" fmla="*/ 672466 w 677825"/>
              <a:gd name="connsiteY2" fmla="*/ 392072 h 576222"/>
              <a:gd name="connsiteX3" fmla="*/ 532651 w 677825"/>
              <a:gd name="connsiteY3" fmla="*/ 392072 h 576222"/>
              <a:gd name="connsiteX4" fmla="*/ 240413 w 677825"/>
              <a:gd name="connsiteY4" fmla="*/ 576222 h 576222"/>
              <a:gd name="connsiteX5" fmla="*/ 240413 w 677825"/>
              <a:gd name="connsiteY5" fmla="*/ 392072 h 576222"/>
              <a:gd name="connsiteX6" fmla="*/ 5358 w 677825"/>
              <a:gd name="connsiteY6" fmla="*/ 392072 h 576222"/>
              <a:gd name="connsiteX7" fmla="*/ 0 w 677825"/>
              <a:gd name="connsiteY7" fmla="*/ 338923 h 576222"/>
              <a:gd name="connsiteX8" fmla="*/ 0 w 677825"/>
              <a:gd name="connsiteY8" fmla="*/ 338903 h 576222"/>
              <a:gd name="connsiteX9" fmla="*/ 6885 w 677825"/>
              <a:gd name="connsiteY9" fmla="*/ 270610 h 576222"/>
              <a:gd name="connsiteX10" fmla="*/ 338912 w 677825"/>
              <a:gd name="connsiteY10" fmla="*/ 0 h 5762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7825" h="576222">
                <a:moveTo>
                  <a:pt x="338912" y="0"/>
                </a:moveTo>
                <a:cubicBezTo>
                  <a:pt x="526088" y="0"/>
                  <a:pt x="677825" y="151737"/>
                  <a:pt x="677825" y="338913"/>
                </a:cubicBezTo>
                <a:lnTo>
                  <a:pt x="672466" y="392072"/>
                </a:lnTo>
                <a:lnTo>
                  <a:pt x="532651" y="392072"/>
                </a:lnTo>
                <a:lnTo>
                  <a:pt x="240413" y="576222"/>
                </a:lnTo>
                <a:lnTo>
                  <a:pt x="240413" y="392072"/>
                </a:lnTo>
                <a:lnTo>
                  <a:pt x="5358" y="392072"/>
                </a:lnTo>
                <a:lnTo>
                  <a:pt x="0" y="338923"/>
                </a:lnTo>
                <a:lnTo>
                  <a:pt x="0" y="338903"/>
                </a:lnTo>
                <a:lnTo>
                  <a:pt x="6885" y="270610"/>
                </a:lnTo>
                <a:cubicBezTo>
                  <a:pt x="38487" y="116174"/>
                  <a:pt x="175133" y="0"/>
                  <a:pt x="338912" y="0"/>
                </a:cubicBezTo>
                <a:close/>
              </a:path>
            </a:pathLst>
          </a:custGeom>
          <a:gradFill>
            <a:gsLst>
              <a:gs pos="95575">
                <a:schemeClr val="bg1">
                  <a:alpha val="10000"/>
                </a:schemeClr>
              </a:gs>
              <a:gs pos="20000">
                <a:schemeClr val="accent4"/>
              </a:gs>
              <a:gs pos="0">
                <a:schemeClr val="accent4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5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4"/>
            </p:custDataLst>
          </p:nvPr>
        </p:nvSpPr>
        <p:spPr>
          <a:xfrm>
            <a:off x="8392479" y="1807969"/>
            <a:ext cx="928728" cy="86362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spc="300">
                <a:solidFill>
                  <a:srgbClr val="FFFFFF"/>
                </a:solidFill>
                <a:latin typeface="+mn-ea"/>
                <a:cs typeface="Montserrat Black"/>
              </a:rPr>
              <a:t>04</a:t>
            </a:r>
            <a:endParaRPr lang="en-US" sz="4400" b="1" spc="300">
              <a:solidFill>
                <a:srgbClr val="FFFFFF"/>
              </a:solidFill>
              <a:latin typeface="+mn-ea"/>
              <a:cs typeface="Montserrat Black"/>
            </a:endParaRPr>
          </a:p>
        </p:txBody>
      </p:sp>
      <p:sp>
        <p:nvSpPr>
          <p:cNvPr id="26" name="TextBox 21"/>
          <p:cNvSpPr txBox="1"/>
          <p:nvPr>
            <p:custDataLst>
              <p:tags r:id="rId25"/>
            </p:custDataLst>
          </p:nvPr>
        </p:nvSpPr>
        <p:spPr>
          <a:xfrm>
            <a:off x="7533326" y="3032230"/>
            <a:ext cx="1664505" cy="2622647"/>
          </a:xfrm>
          <a:prstGeom prst="rect">
            <a:avLst/>
          </a:prstGeom>
          <a:noFill/>
        </p:spPr>
        <p:txBody>
          <a:bodyPr wrap="square" lIns="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tx1"/>
                </a:solidFill>
                <a:uFillTx/>
                <a:latin typeface="+mn-ea"/>
                <a:sym typeface="+mn-ea"/>
              </a:rPr>
              <a:t>治疗效果：症状缓解、检查结果改善等</a:t>
            </a:r>
            <a:endParaRPr lang="zh-CN" altLang="en-US" sz="2400" spc="150">
              <a:solidFill>
                <a:schemeClr val="tx1"/>
              </a:solidFill>
              <a:uFillTx/>
              <a:latin typeface="+mn-ea"/>
              <a:sym typeface="+mn-ea"/>
            </a:endParaRPr>
          </a:p>
        </p:txBody>
      </p:sp>
      <p:sp>
        <p:nvSpPr>
          <p:cNvPr id="15" name="矩形: 圆角 40"/>
          <p:cNvSpPr/>
          <p:nvPr>
            <p:custDataLst>
              <p:tags r:id="rId26"/>
            </p:custDataLst>
          </p:nvPr>
        </p:nvSpPr>
        <p:spPr>
          <a:xfrm>
            <a:off x="9637804" y="1817544"/>
            <a:ext cx="1914736" cy="4114584"/>
          </a:xfrm>
          <a:prstGeom prst="roundRect">
            <a:avLst>
              <a:gd name="adj" fmla="val 2657"/>
            </a:avLst>
          </a:prstGeom>
          <a:noFill/>
          <a:ln w="317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18" name="任意多边形: 形状 41"/>
          <p:cNvSpPr/>
          <p:nvPr>
            <p:custDataLst>
              <p:tags r:id="rId27"/>
            </p:custDataLst>
          </p:nvPr>
        </p:nvSpPr>
        <p:spPr>
          <a:xfrm>
            <a:off x="9637804" y="1817544"/>
            <a:ext cx="1914736" cy="1043622"/>
          </a:xfrm>
          <a:custGeom>
            <a:gdLst>
              <a:gd name="connsiteX0" fmla="*/ 58479 w 2200939"/>
              <a:gd name="connsiteY0" fmla="*/ 0 h 1119815"/>
              <a:gd name="connsiteX1" fmla="*/ 2142460 w 2200939"/>
              <a:gd name="connsiteY1" fmla="*/ 0 h 1119815"/>
              <a:gd name="connsiteX2" fmla="*/ 2200939 w 2200939"/>
              <a:gd name="connsiteY2" fmla="*/ 58479 h 1119815"/>
              <a:gd name="connsiteX3" fmla="*/ 2200939 w 2200939"/>
              <a:gd name="connsiteY3" fmla="*/ 935665 h 1119815"/>
              <a:gd name="connsiteX4" fmla="*/ 532651 w 2200939"/>
              <a:gd name="connsiteY4" fmla="*/ 935665 h 1119815"/>
              <a:gd name="connsiteX5" fmla="*/ 240413 w 2200939"/>
              <a:gd name="connsiteY5" fmla="*/ 1119815 h 1119815"/>
              <a:gd name="connsiteX6" fmla="*/ 240413 w 2200939"/>
              <a:gd name="connsiteY6" fmla="*/ 935665 h 1119815"/>
              <a:gd name="connsiteX7" fmla="*/ 0 w 2200939"/>
              <a:gd name="connsiteY7" fmla="*/ 935665 h 1119815"/>
              <a:gd name="connsiteX8" fmla="*/ 0 w 2200939"/>
              <a:gd name="connsiteY8" fmla="*/ 58479 h 1119815"/>
              <a:gd name="connsiteX9" fmla="*/ 58479 w 2200939"/>
              <a:gd name="connsiteY9" fmla="*/ 0 h 11198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23" name="任意多边形: 形状 42"/>
          <p:cNvSpPr/>
          <p:nvPr>
            <p:custDataLst>
              <p:tags r:id="rId28"/>
            </p:custDataLst>
          </p:nvPr>
        </p:nvSpPr>
        <p:spPr>
          <a:xfrm>
            <a:off x="10915682" y="1807969"/>
            <a:ext cx="614684" cy="253405"/>
          </a:xfrm>
          <a:custGeom>
            <a:gdLst>
              <a:gd name="connsiteX0" fmla="*/ 0 w 659578"/>
              <a:gd name="connsiteY0" fmla="*/ 0 h 271463"/>
              <a:gd name="connsiteX1" fmla="*/ 615506 w 659578"/>
              <a:gd name="connsiteY1" fmla="*/ 0 h 271463"/>
              <a:gd name="connsiteX2" fmla="*/ 656857 w 659578"/>
              <a:gd name="connsiteY2" fmla="*/ 17128 h 271463"/>
              <a:gd name="connsiteX3" fmla="*/ 659578 w 659578"/>
              <a:gd name="connsiteY3" fmla="*/ 23698 h 271463"/>
              <a:gd name="connsiteX4" fmla="*/ 647227 w 659578"/>
              <a:gd name="connsiteY4" fmla="*/ 63489 h 271463"/>
              <a:gd name="connsiteX5" fmla="*/ 333467 w 659578"/>
              <a:gd name="connsiteY5" fmla="*/ 271463 h 271463"/>
              <a:gd name="connsiteX6" fmla="*/ 19708 w 659578"/>
              <a:gd name="connsiteY6" fmla="*/ 63489 h 2714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578" h="271463">
                <a:moveTo>
                  <a:pt x="0" y="0"/>
                </a:moveTo>
                <a:lnTo>
                  <a:pt x="615506" y="0"/>
                </a:lnTo>
                <a:cubicBezTo>
                  <a:pt x="631655" y="0"/>
                  <a:pt x="646275" y="6546"/>
                  <a:pt x="656857" y="17128"/>
                </a:cubicBezTo>
                <a:lnTo>
                  <a:pt x="659578" y="23698"/>
                </a:lnTo>
                <a:lnTo>
                  <a:pt x="647227" y="63489"/>
                </a:lnTo>
                <a:cubicBezTo>
                  <a:pt x="595533" y="185707"/>
                  <a:pt x="474515" y="271463"/>
                  <a:pt x="333467" y="271463"/>
                </a:cubicBezTo>
                <a:cubicBezTo>
                  <a:pt x="192420" y="271463"/>
                  <a:pt x="71402" y="185707"/>
                  <a:pt x="19708" y="63489"/>
                </a:cubicBezTo>
                <a:close/>
              </a:path>
            </a:pathLst>
          </a:custGeom>
          <a:gradFill flip="none" rotWithShape="1">
            <a:gsLst>
              <a:gs pos="95575">
                <a:schemeClr val="bg1">
                  <a:alpha val="10000"/>
                </a:schemeClr>
              </a:gs>
              <a:gs pos="20000">
                <a:schemeClr val="accent5"/>
              </a:gs>
              <a:gs pos="0">
                <a:schemeClr val="accent5"/>
              </a:gs>
            </a:gsLst>
            <a:lin ang="8100000" scaled="0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25" name="任意多边形: 形状 43"/>
          <p:cNvSpPr/>
          <p:nvPr>
            <p:custDataLst>
              <p:tags r:id="rId29"/>
            </p:custDataLst>
          </p:nvPr>
        </p:nvSpPr>
        <p:spPr>
          <a:xfrm>
            <a:off x="9635889" y="2325631"/>
            <a:ext cx="631280" cy="536811"/>
          </a:xfrm>
          <a:custGeom>
            <a:gdLst>
              <a:gd name="connsiteX0" fmla="*/ 338912 w 677825"/>
              <a:gd name="connsiteY0" fmla="*/ 0 h 576222"/>
              <a:gd name="connsiteX1" fmla="*/ 677825 w 677825"/>
              <a:gd name="connsiteY1" fmla="*/ 338913 h 576222"/>
              <a:gd name="connsiteX2" fmla="*/ 672466 w 677825"/>
              <a:gd name="connsiteY2" fmla="*/ 392072 h 576222"/>
              <a:gd name="connsiteX3" fmla="*/ 532651 w 677825"/>
              <a:gd name="connsiteY3" fmla="*/ 392072 h 576222"/>
              <a:gd name="connsiteX4" fmla="*/ 240413 w 677825"/>
              <a:gd name="connsiteY4" fmla="*/ 576222 h 576222"/>
              <a:gd name="connsiteX5" fmla="*/ 240413 w 677825"/>
              <a:gd name="connsiteY5" fmla="*/ 392072 h 576222"/>
              <a:gd name="connsiteX6" fmla="*/ 5358 w 677825"/>
              <a:gd name="connsiteY6" fmla="*/ 392072 h 576222"/>
              <a:gd name="connsiteX7" fmla="*/ 0 w 677825"/>
              <a:gd name="connsiteY7" fmla="*/ 338923 h 576222"/>
              <a:gd name="connsiteX8" fmla="*/ 0 w 677825"/>
              <a:gd name="connsiteY8" fmla="*/ 338903 h 576222"/>
              <a:gd name="connsiteX9" fmla="*/ 6885 w 677825"/>
              <a:gd name="connsiteY9" fmla="*/ 270610 h 576222"/>
              <a:gd name="connsiteX10" fmla="*/ 338912 w 677825"/>
              <a:gd name="connsiteY10" fmla="*/ 0 h 5762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7825" h="576222">
                <a:moveTo>
                  <a:pt x="338912" y="0"/>
                </a:moveTo>
                <a:cubicBezTo>
                  <a:pt x="526088" y="0"/>
                  <a:pt x="677825" y="151737"/>
                  <a:pt x="677825" y="338913"/>
                </a:cubicBezTo>
                <a:lnTo>
                  <a:pt x="672466" y="392072"/>
                </a:lnTo>
                <a:lnTo>
                  <a:pt x="532651" y="392072"/>
                </a:lnTo>
                <a:lnTo>
                  <a:pt x="240413" y="576222"/>
                </a:lnTo>
                <a:lnTo>
                  <a:pt x="240413" y="392072"/>
                </a:lnTo>
                <a:lnTo>
                  <a:pt x="5358" y="392072"/>
                </a:lnTo>
                <a:lnTo>
                  <a:pt x="0" y="338923"/>
                </a:lnTo>
                <a:lnTo>
                  <a:pt x="0" y="338903"/>
                </a:lnTo>
                <a:lnTo>
                  <a:pt x="6885" y="270610"/>
                </a:lnTo>
                <a:cubicBezTo>
                  <a:pt x="38487" y="116174"/>
                  <a:pt x="175133" y="0"/>
                  <a:pt x="338912" y="0"/>
                </a:cubicBezTo>
                <a:close/>
              </a:path>
            </a:pathLst>
          </a:custGeom>
          <a:gradFill>
            <a:gsLst>
              <a:gs pos="95575">
                <a:schemeClr val="bg1">
                  <a:alpha val="10000"/>
                </a:schemeClr>
              </a:gs>
              <a:gs pos="20000">
                <a:schemeClr val="accent5"/>
              </a:gs>
              <a:gs pos="0">
                <a:schemeClr val="accent5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27" name="TextBox 21"/>
          <p:cNvSpPr txBox="1"/>
          <p:nvPr>
            <p:custDataLst>
              <p:tags r:id="rId30"/>
            </p:custDataLst>
          </p:nvPr>
        </p:nvSpPr>
        <p:spPr>
          <a:xfrm>
            <a:off x="9791634" y="3032230"/>
            <a:ext cx="1664505" cy="2622647"/>
          </a:xfrm>
          <a:prstGeom prst="rect">
            <a:avLst/>
          </a:prstGeom>
          <a:noFill/>
        </p:spPr>
        <p:txBody>
          <a:bodyPr wrap="square" lIns="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tx1"/>
                </a:solidFill>
                <a:uFillTx/>
                <a:latin typeface="+mn-ea"/>
                <a:sym typeface="+mn-ea"/>
              </a:rPr>
              <a:t>护理要点：饮食、活动、心理护理等</a:t>
            </a:r>
            <a:endParaRPr lang="zh-CN" altLang="en-US" sz="2400" spc="150">
              <a:solidFill>
                <a:schemeClr val="tx1"/>
              </a:solidFill>
              <a:uFillTx/>
              <a:latin typeface="+mn-ea"/>
              <a:sym typeface="+mn-ea"/>
            </a:endParaRPr>
          </a:p>
        </p:txBody>
      </p:sp>
      <p:sp>
        <p:nvSpPr>
          <p:cNvPr id="2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1"/>
            </p:custDataLst>
          </p:nvPr>
        </p:nvSpPr>
        <p:spPr>
          <a:xfrm>
            <a:off x="10649511" y="1817544"/>
            <a:ext cx="928728" cy="86362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05</a:t>
            </a:r>
            <a:endParaRPr lang="en-US" sz="44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当前诊断和状况</a:t>
            </a:r>
            <a:endParaRPr lang="zh-CN" altLang="en-US"/>
          </a:p>
        </p:txBody>
      </p:sp>
      <p:sp>
        <p:nvSpPr>
          <p:cNvPr id="4" name="矩形: 圆角 2"/>
          <p:cNvSpPr/>
          <p:nvPr>
            <p:custDataLst>
              <p:tags r:id="rId2"/>
            </p:custDataLst>
          </p:nvPr>
        </p:nvSpPr>
        <p:spPr>
          <a:xfrm>
            <a:off x="627968" y="1495489"/>
            <a:ext cx="5295474" cy="1399578"/>
          </a:xfrm>
          <a:prstGeom prst="roundRect">
            <a:avLst>
              <a:gd name="adj" fmla="val 12425"/>
            </a:avLst>
          </a:prstGeom>
          <a:ln>
            <a:solidFill>
              <a:schemeClr val="bg1"/>
            </a:solidFill>
          </a:ln>
          <a:effectLst>
            <a:outerShdw blurRad="190500" sx="102000" sy="102000" algn="ctr" rotWithShape="0">
              <a:schemeClr val="accent1">
                <a:lumMod val="75000"/>
                <a:alpha val="1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Freeform 5"/>
          <p:cNvSpPr/>
          <p:nvPr>
            <p:custDataLst>
              <p:tags r:id="rId3"/>
            </p:custDataLst>
          </p:nvPr>
        </p:nvSpPr>
        <p:spPr bwMode="auto">
          <a:xfrm>
            <a:off x="623515" y="1490400"/>
            <a:ext cx="1040141" cy="819389"/>
          </a:xfrm>
          <a:custGeom>
            <a:gdLst>
              <a:gd name="T0" fmla="*/ 54 w 370"/>
              <a:gd name="T1" fmla="*/ 0 h 289"/>
              <a:gd name="T2" fmla="*/ 370 w 370"/>
              <a:gd name="T3" fmla="*/ 0 h 289"/>
              <a:gd name="T4" fmla="*/ 283 w 370"/>
              <a:gd name="T5" fmla="*/ 98 h 289"/>
              <a:gd name="T6" fmla="*/ 285 w 370"/>
              <a:gd name="T7" fmla="*/ 224 h 289"/>
              <a:gd name="T8" fmla="*/ 222 w 370"/>
              <a:gd name="T9" fmla="*/ 289 h 289"/>
              <a:gd name="T10" fmla="*/ 54 w 370"/>
              <a:gd name="T11" fmla="*/ 289 h 289"/>
              <a:gd name="T12" fmla="*/ 0 w 370"/>
              <a:gd name="T13" fmla="*/ 232 h 289"/>
              <a:gd name="T14" fmla="*/ 0 w 370"/>
              <a:gd name="T15" fmla="*/ 62 h 289"/>
              <a:gd name="T16" fmla="*/ 54 w 370"/>
              <a:gd name="T17" fmla="*/ 0 h 2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0" h="289">
                <a:moveTo>
                  <a:pt x="54" y="0"/>
                </a:move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292" y="53"/>
                  <a:pt x="283" y="98"/>
                </a:cubicBezTo>
                <a:cubicBezTo>
                  <a:pt x="285" y="224"/>
                  <a:pt x="285" y="224"/>
                  <a:pt x="285" y="224"/>
                </a:cubicBezTo>
                <a:cubicBezTo>
                  <a:pt x="285" y="224"/>
                  <a:pt x="278" y="285"/>
                  <a:pt x="222" y="289"/>
                </a:cubicBezTo>
                <a:cubicBezTo>
                  <a:pt x="54" y="289"/>
                  <a:pt x="54" y="289"/>
                  <a:pt x="54" y="289"/>
                </a:cubicBezTo>
                <a:cubicBezTo>
                  <a:pt x="54" y="289"/>
                  <a:pt x="10" y="279"/>
                  <a:pt x="0" y="23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2" y="14"/>
                  <a:pt x="5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65100" sx="94000" sy="94000" algn="ctr" rotWithShape="0">
              <a:schemeClr val="accent1">
                <a:alpha val="2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17" name="矩形: 圆角 16"/>
          <p:cNvSpPr/>
          <p:nvPr>
            <p:custDataLst>
              <p:tags r:id="rId4"/>
            </p:custDataLst>
          </p:nvPr>
        </p:nvSpPr>
        <p:spPr>
          <a:xfrm>
            <a:off x="6275899" y="1503760"/>
            <a:ext cx="5295474" cy="1399578"/>
          </a:xfrm>
          <a:prstGeom prst="roundRect">
            <a:avLst>
              <a:gd name="adj" fmla="val 12425"/>
            </a:avLst>
          </a:prstGeom>
          <a:solidFill>
            <a:schemeClr val="accent2"/>
          </a:solidFill>
          <a:ln>
            <a:solidFill>
              <a:schemeClr val="bg1"/>
            </a:solidFill>
          </a:ln>
          <a:effectLst>
            <a:outerShdw blurRad="190500" sx="102000" sy="102000" algn="ctr" rotWithShape="0">
              <a:schemeClr val="accent2">
                <a:lumMod val="75000"/>
                <a:alpha val="1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5" name="文本框 24"/>
          <p:cNvSpPr txBox="1"/>
          <p:nvPr>
            <p:custDataLst>
              <p:tags r:id="rId5"/>
            </p:custDataLst>
          </p:nvPr>
        </p:nvSpPr>
        <p:spPr>
          <a:xfrm>
            <a:off x="1641389" y="1656441"/>
            <a:ext cx="3866763" cy="10770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rgbClr val="FFFFFF"/>
                </a:solidFill>
                <a:latin typeface="+mn-ea"/>
                <a:sym typeface="+mn-ea"/>
              </a:rPr>
              <a:t>患者基本信息：年龄、性别、职业等</a:t>
            </a:r>
            <a:endParaRPr lang="zh-CN" altLang="en-US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33" name="文本框 32"/>
          <p:cNvSpPr txBox="1"/>
          <p:nvPr>
            <p:custDataLst>
              <p:tags r:id="rId6"/>
            </p:custDataLst>
          </p:nvPr>
        </p:nvSpPr>
        <p:spPr>
          <a:xfrm>
            <a:off x="6661419" y="1656441"/>
            <a:ext cx="3866763" cy="10770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rgbClr val="FFFFFF"/>
                </a:solidFill>
                <a:latin typeface="+mn-ea"/>
                <a:sym typeface="+mn-ea"/>
              </a:rPr>
              <a:t>病史：发病时间、症状、治疗经过等</a:t>
            </a:r>
            <a:endParaRPr lang="zh-CN" altLang="en-US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7"/>
            </p:custDataLst>
          </p:nvPr>
        </p:nvSpPr>
        <p:spPr>
          <a:xfrm>
            <a:off x="703036" y="1656441"/>
            <a:ext cx="629810" cy="508937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3600" b="1" spc="300">
                <a:solidFill>
                  <a:schemeClr val="accent1"/>
                </a:solidFill>
                <a:latin typeface="+mn-ea"/>
                <a:cs typeface="+mj-lt"/>
              </a:rPr>
              <a:t>01</a:t>
            </a:r>
            <a:endParaRPr kumimoji="1" lang="en-US" altLang="zh-CN" sz="3600" b="1" spc="300">
              <a:solidFill>
                <a:schemeClr val="accent1"/>
              </a:solidFill>
              <a:latin typeface="+mn-ea"/>
              <a:cs typeface="+mj-lt"/>
            </a:endParaRPr>
          </a:p>
        </p:txBody>
      </p:sp>
      <p:sp>
        <p:nvSpPr>
          <p:cNvPr id="47" name="Freeform 5"/>
          <p:cNvSpPr/>
          <p:nvPr>
            <p:custDataLst>
              <p:tags r:id="rId8"/>
            </p:custDataLst>
          </p:nvPr>
        </p:nvSpPr>
        <p:spPr bwMode="auto">
          <a:xfrm flipH="1">
            <a:off x="10528707" y="1506940"/>
            <a:ext cx="1040141" cy="819389"/>
          </a:xfrm>
          <a:custGeom>
            <a:gdLst>
              <a:gd name="T0" fmla="*/ 54 w 370"/>
              <a:gd name="T1" fmla="*/ 0 h 289"/>
              <a:gd name="T2" fmla="*/ 370 w 370"/>
              <a:gd name="T3" fmla="*/ 0 h 289"/>
              <a:gd name="T4" fmla="*/ 283 w 370"/>
              <a:gd name="T5" fmla="*/ 98 h 289"/>
              <a:gd name="T6" fmla="*/ 285 w 370"/>
              <a:gd name="T7" fmla="*/ 224 h 289"/>
              <a:gd name="T8" fmla="*/ 222 w 370"/>
              <a:gd name="T9" fmla="*/ 289 h 289"/>
              <a:gd name="T10" fmla="*/ 54 w 370"/>
              <a:gd name="T11" fmla="*/ 289 h 289"/>
              <a:gd name="T12" fmla="*/ 0 w 370"/>
              <a:gd name="T13" fmla="*/ 232 h 289"/>
              <a:gd name="T14" fmla="*/ 0 w 370"/>
              <a:gd name="T15" fmla="*/ 62 h 289"/>
              <a:gd name="T16" fmla="*/ 54 w 370"/>
              <a:gd name="T17" fmla="*/ 0 h 2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0" h="289">
                <a:moveTo>
                  <a:pt x="54" y="0"/>
                </a:move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292" y="53"/>
                  <a:pt x="283" y="98"/>
                </a:cubicBezTo>
                <a:cubicBezTo>
                  <a:pt x="285" y="224"/>
                  <a:pt x="285" y="224"/>
                  <a:pt x="285" y="224"/>
                </a:cubicBezTo>
                <a:cubicBezTo>
                  <a:pt x="285" y="224"/>
                  <a:pt x="278" y="285"/>
                  <a:pt x="222" y="289"/>
                </a:cubicBezTo>
                <a:cubicBezTo>
                  <a:pt x="54" y="289"/>
                  <a:pt x="54" y="289"/>
                  <a:pt x="54" y="289"/>
                </a:cubicBezTo>
                <a:cubicBezTo>
                  <a:pt x="54" y="289"/>
                  <a:pt x="10" y="279"/>
                  <a:pt x="0" y="23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2" y="14"/>
                  <a:pt x="5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65100" sx="94000" sy="94000" algn="ctr" rotWithShape="0">
              <a:schemeClr val="accent4">
                <a:alpha val="2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9"/>
            </p:custDataLst>
          </p:nvPr>
        </p:nvSpPr>
        <p:spPr>
          <a:xfrm flipH="1">
            <a:off x="10837250" y="1656441"/>
            <a:ext cx="629810" cy="508937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kumimoji="1" lang="en-US" altLang="zh-CN" sz="3600" b="1" spc="300">
                <a:solidFill>
                  <a:schemeClr val="accent2"/>
                </a:solidFill>
                <a:latin typeface="+mn-ea"/>
                <a:cs typeface="+mj-lt"/>
                <a:sym typeface="+mn-ea"/>
              </a:rPr>
              <a:t>02</a:t>
            </a:r>
            <a:endParaRPr kumimoji="1" lang="en-US" altLang="zh-CN" sz="3600" b="1" spc="300">
              <a:solidFill>
                <a:schemeClr val="accent2"/>
              </a:solidFill>
              <a:latin typeface="+mn-ea"/>
              <a:cs typeface="+mj-lt"/>
              <a:sym typeface="+mn-ea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>
          <a:xfrm>
            <a:off x="619698" y="3168621"/>
            <a:ext cx="5295474" cy="1399578"/>
          </a:xfrm>
          <a:prstGeom prst="roundRect">
            <a:avLst>
              <a:gd name="adj" fmla="val 12425"/>
            </a:avLst>
          </a:prstGeom>
          <a:solidFill>
            <a:schemeClr val="accent3"/>
          </a:solidFill>
          <a:ln>
            <a:solidFill>
              <a:schemeClr val="bg1"/>
            </a:solidFill>
          </a:ln>
          <a:effectLst>
            <a:outerShdw blurRad="190500" sx="102000" sy="102000" algn="ctr" rotWithShape="0">
              <a:schemeClr val="accent3">
                <a:lumMod val="75000"/>
                <a:alpha val="1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5" name="Freeform 5"/>
          <p:cNvSpPr/>
          <p:nvPr>
            <p:custDataLst>
              <p:tags r:id="rId11"/>
            </p:custDataLst>
          </p:nvPr>
        </p:nvSpPr>
        <p:spPr bwMode="auto">
          <a:xfrm>
            <a:off x="614608" y="3163531"/>
            <a:ext cx="1040141" cy="819389"/>
          </a:xfrm>
          <a:custGeom>
            <a:gdLst>
              <a:gd name="T0" fmla="*/ 54 w 370"/>
              <a:gd name="T1" fmla="*/ 0 h 289"/>
              <a:gd name="T2" fmla="*/ 370 w 370"/>
              <a:gd name="T3" fmla="*/ 0 h 289"/>
              <a:gd name="T4" fmla="*/ 283 w 370"/>
              <a:gd name="T5" fmla="*/ 98 h 289"/>
              <a:gd name="T6" fmla="*/ 285 w 370"/>
              <a:gd name="T7" fmla="*/ 224 h 289"/>
              <a:gd name="T8" fmla="*/ 222 w 370"/>
              <a:gd name="T9" fmla="*/ 289 h 289"/>
              <a:gd name="T10" fmla="*/ 54 w 370"/>
              <a:gd name="T11" fmla="*/ 289 h 289"/>
              <a:gd name="T12" fmla="*/ 0 w 370"/>
              <a:gd name="T13" fmla="*/ 232 h 289"/>
              <a:gd name="T14" fmla="*/ 0 w 370"/>
              <a:gd name="T15" fmla="*/ 62 h 289"/>
              <a:gd name="T16" fmla="*/ 54 w 370"/>
              <a:gd name="T17" fmla="*/ 0 h 2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0" h="289">
                <a:moveTo>
                  <a:pt x="54" y="0"/>
                </a:move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292" y="53"/>
                  <a:pt x="283" y="98"/>
                </a:cubicBezTo>
                <a:cubicBezTo>
                  <a:pt x="285" y="224"/>
                  <a:pt x="285" y="224"/>
                  <a:pt x="285" y="224"/>
                </a:cubicBezTo>
                <a:cubicBezTo>
                  <a:pt x="285" y="224"/>
                  <a:pt x="278" y="285"/>
                  <a:pt x="222" y="289"/>
                </a:cubicBezTo>
                <a:cubicBezTo>
                  <a:pt x="54" y="289"/>
                  <a:pt x="54" y="289"/>
                  <a:pt x="54" y="289"/>
                </a:cubicBezTo>
                <a:cubicBezTo>
                  <a:pt x="54" y="289"/>
                  <a:pt x="10" y="279"/>
                  <a:pt x="0" y="23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2" y="14"/>
                  <a:pt x="5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65100" sx="94000" sy="94000" algn="ctr" rotWithShape="0">
              <a:schemeClr val="accent2">
                <a:alpha val="2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20" name="矩形: 圆角 19"/>
          <p:cNvSpPr/>
          <p:nvPr>
            <p:custDataLst>
              <p:tags r:id="rId12"/>
            </p:custDataLst>
          </p:nvPr>
        </p:nvSpPr>
        <p:spPr>
          <a:xfrm>
            <a:off x="6267629" y="3177527"/>
            <a:ext cx="5295474" cy="1399578"/>
          </a:xfrm>
          <a:prstGeom prst="roundRect">
            <a:avLst>
              <a:gd name="adj" fmla="val 12425"/>
            </a:avLst>
          </a:prstGeom>
          <a:solidFill>
            <a:schemeClr val="accent4"/>
          </a:solidFill>
          <a:ln>
            <a:solidFill>
              <a:schemeClr val="bg1"/>
            </a:solidFill>
          </a:ln>
          <a:effectLst>
            <a:outerShdw blurRad="190500" sx="102000" sy="102000" algn="ctr" rotWithShape="0">
              <a:schemeClr val="accent4">
                <a:lumMod val="75000"/>
                <a:alpha val="1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9" name="文本框 28"/>
          <p:cNvSpPr txBox="1"/>
          <p:nvPr>
            <p:custDataLst>
              <p:tags r:id="rId13"/>
            </p:custDataLst>
          </p:nvPr>
        </p:nvSpPr>
        <p:spPr>
          <a:xfrm>
            <a:off x="1641389" y="3329572"/>
            <a:ext cx="3866763" cy="10770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rgbClr val="FFFFFF"/>
                </a:solidFill>
                <a:latin typeface="+mn-ea"/>
                <a:sym typeface="+mn-ea"/>
              </a:rPr>
              <a:t>检查结果：影像学检查、实验室检查等</a:t>
            </a:r>
            <a:endParaRPr lang="zh-CN" altLang="en-US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37" name="文本框 36"/>
          <p:cNvSpPr txBox="1"/>
          <p:nvPr>
            <p:custDataLst>
              <p:tags r:id="rId14"/>
            </p:custDataLst>
          </p:nvPr>
        </p:nvSpPr>
        <p:spPr>
          <a:xfrm>
            <a:off x="6661419" y="3329572"/>
            <a:ext cx="3866763" cy="10770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rgbClr val="FFFFFF"/>
                </a:solidFill>
                <a:latin typeface="+mn-ea"/>
                <a:sym typeface="+mn-ea"/>
              </a:rPr>
              <a:t>诊断：单纯性输尿管膨出</a:t>
            </a:r>
            <a:endParaRPr lang="zh-CN" altLang="en-US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5"/>
            </p:custDataLst>
          </p:nvPr>
        </p:nvSpPr>
        <p:spPr>
          <a:xfrm>
            <a:off x="703036" y="3329572"/>
            <a:ext cx="629810" cy="508937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kumimoji="1" lang="en-US" altLang="zh-CN" sz="3600" b="1" spc="300">
                <a:solidFill>
                  <a:schemeClr val="accent3"/>
                </a:solidFill>
                <a:latin typeface="+mn-ea"/>
                <a:cs typeface="+mj-lt"/>
                <a:sym typeface="+mn-ea"/>
              </a:rPr>
              <a:t>03</a:t>
            </a:r>
            <a:endParaRPr kumimoji="1" lang="en-US" altLang="zh-CN" sz="3600" b="1" spc="300">
              <a:solidFill>
                <a:schemeClr val="accent3"/>
              </a:solidFill>
              <a:latin typeface="+mn-ea"/>
              <a:cs typeface="+mj-lt"/>
              <a:sym typeface="+mn-ea"/>
            </a:endParaRPr>
          </a:p>
        </p:txBody>
      </p:sp>
      <p:sp>
        <p:nvSpPr>
          <p:cNvPr id="49" name="Freeform 5"/>
          <p:cNvSpPr/>
          <p:nvPr>
            <p:custDataLst>
              <p:tags r:id="rId16"/>
            </p:custDataLst>
          </p:nvPr>
        </p:nvSpPr>
        <p:spPr bwMode="auto">
          <a:xfrm flipH="1">
            <a:off x="10520436" y="3180708"/>
            <a:ext cx="1040141" cy="819389"/>
          </a:xfrm>
          <a:custGeom>
            <a:gdLst>
              <a:gd name="T0" fmla="*/ 54 w 370"/>
              <a:gd name="T1" fmla="*/ 0 h 289"/>
              <a:gd name="T2" fmla="*/ 370 w 370"/>
              <a:gd name="T3" fmla="*/ 0 h 289"/>
              <a:gd name="T4" fmla="*/ 283 w 370"/>
              <a:gd name="T5" fmla="*/ 98 h 289"/>
              <a:gd name="T6" fmla="*/ 285 w 370"/>
              <a:gd name="T7" fmla="*/ 224 h 289"/>
              <a:gd name="T8" fmla="*/ 222 w 370"/>
              <a:gd name="T9" fmla="*/ 289 h 289"/>
              <a:gd name="T10" fmla="*/ 54 w 370"/>
              <a:gd name="T11" fmla="*/ 289 h 289"/>
              <a:gd name="T12" fmla="*/ 0 w 370"/>
              <a:gd name="T13" fmla="*/ 232 h 289"/>
              <a:gd name="T14" fmla="*/ 0 w 370"/>
              <a:gd name="T15" fmla="*/ 62 h 289"/>
              <a:gd name="T16" fmla="*/ 54 w 370"/>
              <a:gd name="T17" fmla="*/ 0 h 2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0" h="289">
                <a:moveTo>
                  <a:pt x="54" y="0"/>
                </a:move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292" y="53"/>
                  <a:pt x="283" y="98"/>
                </a:cubicBezTo>
                <a:cubicBezTo>
                  <a:pt x="285" y="224"/>
                  <a:pt x="285" y="224"/>
                  <a:pt x="285" y="224"/>
                </a:cubicBezTo>
                <a:cubicBezTo>
                  <a:pt x="285" y="224"/>
                  <a:pt x="278" y="285"/>
                  <a:pt x="222" y="289"/>
                </a:cubicBezTo>
                <a:cubicBezTo>
                  <a:pt x="54" y="289"/>
                  <a:pt x="54" y="289"/>
                  <a:pt x="54" y="289"/>
                </a:cubicBezTo>
                <a:cubicBezTo>
                  <a:pt x="54" y="289"/>
                  <a:pt x="10" y="279"/>
                  <a:pt x="0" y="23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2" y="14"/>
                  <a:pt x="5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65100" sx="94000" sy="94000" algn="ctr" rotWithShape="0">
              <a:schemeClr val="accent5">
                <a:alpha val="2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53" name="文本框 52"/>
          <p:cNvSpPr txBox="1"/>
          <p:nvPr>
            <p:custDataLst>
              <p:tags r:id="rId17"/>
            </p:custDataLst>
          </p:nvPr>
        </p:nvSpPr>
        <p:spPr>
          <a:xfrm flipH="1">
            <a:off x="10837250" y="3329572"/>
            <a:ext cx="629810" cy="508937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kumimoji="1" lang="en-US" altLang="zh-CN" sz="3600" b="1" spc="300">
                <a:solidFill>
                  <a:schemeClr val="accent4"/>
                </a:solidFill>
                <a:latin typeface="+mn-ea"/>
                <a:cs typeface="+mj-lt"/>
                <a:sym typeface="+mn-ea"/>
              </a:rPr>
              <a:t>04</a:t>
            </a:r>
            <a:endParaRPr kumimoji="1" lang="en-US" altLang="zh-CN" sz="3600" b="1" spc="300">
              <a:solidFill>
                <a:schemeClr val="accent4"/>
              </a:solidFill>
              <a:latin typeface="+mn-ea"/>
              <a:cs typeface="+mj-lt"/>
              <a:sym typeface="+mn-ea"/>
            </a:endParaRPr>
          </a:p>
        </p:txBody>
      </p:sp>
      <p:sp>
        <p:nvSpPr>
          <p:cNvPr id="5" name="矩形: 圆角 13"/>
          <p:cNvSpPr/>
          <p:nvPr>
            <p:custDataLst>
              <p:tags r:id="rId18"/>
            </p:custDataLst>
          </p:nvPr>
        </p:nvSpPr>
        <p:spPr>
          <a:xfrm>
            <a:off x="620334" y="4841116"/>
            <a:ext cx="5295474" cy="1399578"/>
          </a:xfrm>
          <a:prstGeom prst="roundRect">
            <a:avLst>
              <a:gd name="adj" fmla="val 12425"/>
            </a:avLst>
          </a:prstGeom>
          <a:solidFill>
            <a:schemeClr val="accent5"/>
          </a:solidFill>
          <a:ln>
            <a:solidFill>
              <a:schemeClr val="bg1"/>
            </a:solidFill>
          </a:ln>
          <a:effectLst>
            <a:outerShdw blurRad="190500" sx="102000" sy="102000" algn="ctr" rotWithShape="0">
              <a:schemeClr val="accent5">
                <a:lumMod val="75000"/>
                <a:alpha val="1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6" name="Freeform 5"/>
          <p:cNvSpPr/>
          <p:nvPr>
            <p:custDataLst>
              <p:tags r:id="rId19"/>
            </p:custDataLst>
          </p:nvPr>
        </p:nvSpPr>
        <p:spPr bwMode="auto">
          <a:xfrm>
            <a:off x="615244" y="4836663"/>
            <a:ext cx="1040141" cy="819389"/>
          </a:xfrm>
          <a:custGeom>
            <a:gdLst>
              <a:gd name="T0" fmla="*/ 54 w 370"/>
              <a:gd name="T1" fmla="*/ 0 h 289"/>
              <a:gd name="T2" fmla="*/ 370 w 370"/>
              <a:gd name="T3" fmla="*/ 0 h 289"/>
              <a:gd name="T4" fmla="*/ 283 w 370"/>
              <a:gd name="T5" fmla="*/ 98 h 289"/>
              <a:gd name="T6" fmla="*/ 285 w 370"/>
              <a:gd name="T7" fmla="*/ 224 h 289"/>
              <a:gd name="T8" fmla="*/ 222 w 370"/>
              <a:gd name="T9" fmla="*/ 289 h 289"/>
              <a:gd name="T10" fmla="*/ 54 w 370"/>
              <a:gd name="T11" fmla="*/ 289 h 289"/>
              <a:gd name="T12" fmla="*/ 0 w 370"/>
              <a:gd name="T13" fmla="*/ 232 h 289"/>
              <a:gd name="T14" fmla="*/ 0 w 370"/>
              <a:gd name="T15" fmla="*/ 62 h 289"/>
              <a:gd name="T16" fmla="*/ 54 w 370"/>
              <a:gd name="T17" fmla="*/ 0 h 2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0" h="289">
                <a:moveTo>
                  <a:pt x="54" y="0"/>
                </a:move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292" y="53"/>
                  <a:pt x="283" y="98"/>
                </a:cubicBezTo>
                <a:cubicBezTo>
                  <a:pt x="285" y="224"/>
                  <a:pt x="285" y="224"/>
                  <a:pt x="285" y="224"/>
                </a:cubicBezTo>
                <a:cubicBezTo>
                  <a:pt x="285" y="224"/>
                  <a:pt x="278" y="285"/>
                  <a:pt x="222" y="289"/>
                </a:cubicBezTo>
                <a:cubicBezTo>
                  <a:pt x="54" y="289"/>
                  <a:pt x="54" y="289"/>
                  <a:pt x="54" y="289"/>
                </a:cubicBezTo>
                <a:cubicBezTo>
                  <a:pt x="54" y="289"/>
                  <a:pt x="10" y="279"/>
                  <a:pt x="0" y="23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2" y="14"/>
                  <a:pt x="5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65100" sx="94000" sy="94000" algn="ctr" rotWithShape="0">
              <a:schemeClr val="accent2">
                <a:alpha val="2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7" name="矩形: 圆角 19"/>
          <p:cNvSpPr/>
          <p:nvPr>
            <p:custDataLst>
              <p:tags r:id="rId20"/>
            </p:custDataLst>
          </p:nvPr>
        </p:nvSpPr>
        <p:spPr>
          <a:xfrm>
            <a:off x="6267629" y="4850022"/>
            <a:ext cx="5295474" cy="1399578"/>
          </a:xfrm>
          <a:prstGeom prst="roundRect">
            <a:avLst>
              <a:gd name="adj" fmla="val 12425"/>
            </a:avLst>
          </a:prstGeom>
          <a:solidFill>
            <a:schemeClr val="accent6"/>
          </a:solidFill>
          <a:ln>
            <a:solidFill>
              <a:schemeClr val="bg1"/>
            </a:solidFill>
          </a:ln>
          <a:effectLst>
            <a:outerShdw blurRad="190500" sx="102000" sy="102000" algn="ctr" rotWithShape="0">
              <a:schemeClr val="accent6">
                <a:lumMod val="75000"/>
                <a:alpha val="1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21"/>
            </p:custDataLst>
          </p:nvPr>
        </p:nvSpPr>
        <p:spPr>
          <a:xfrm>
            <a:off x="1642025" y="5002067"/>
            <a:ext cx="3866763" cy="10770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rgbClr val="FFFFFF"/>
                </a:solidFill>
                <a:latin typeface="+mn-ea"/>
                <a:sym typeface="+mn-ea"/>
              </a:rPr>
              <a:t>治疗方案：药物治疗、手术治疗等</a:t>
            </a:r>
            <a:endParaRPr lang="zh-CN" altLang="en-US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22"/>
            </p:custDataLst>
          </p:nvPr>
        </p:nvSpPr>
        <p:spPr>
          <a:xfrm>
            <a:off x="6662056" y="5002067"/>
            <a:ext cx="3866763" cy="10770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rgbClr val="FFFFFF"/>
                </a:solidFill>
                <a:latin typeface="+mn-ea"/>
                <a:sym typeface="+mn-ea"/>
              </a:rPr>
              <a:t>预后：病情发展趋势、康复情况等</a:t>
            </a:r>
            <a:endParaRPr lang="zh-CN" altLang="en-US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23"/>
            </p:custDataLst>
          </p:nvPr>
        </p:nvSpPr>
        <p:spPr>
          <a:xfrm>
            <a:off x="703672" y="5002067"/>
            <a:ext cx="629810" cy="508937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kumimoji="1" lang="en-US" altLang="zh-CN" sz="3600" b="1" spc="300">
                <a:solidFill>
                  <a:schemeClr val="accent5"/>
                </a:solidFill>
                <a:latin typeface="+mn-ea"/>
                <a:cs typeface="+mj-lt"/>
                <a:sym typeface="+mn-ea"/>
              </a:rPr>
              <a:t>05</a:t>
            </a:r>
            <a:endParaRPr kumimoji="1" lang="en-US" altLang="zh-CN" sz="3600" b="1" spc="300">
              <a:solidFill>
                <a:schemeClr val="accent5"/>
              </a:solidFill>
              <a:latin typeface="+mn-ea"/>
              <a:cs typeface="+mj-lt"/>
              <a:sym typeface="+mn-ea"/>
            </a:endParaRPr>
          </a:p>
        </p:txBody>
      </p:sp>
      <p:sp>
        <p:nvSpPr>
          <p:cNvPr id="12" name="Freeform 5"/>
          <p:cNvSpPr/>
          <p:nvPr>
            <p:custDataLst>
              <p:tags r:id="rId24"/>
            </p:custDataLst>
          </p:nvPr>
        </p:nvSpPr>
        <p:spPr bwMode="auto">
          <a:xfrm flipH="1">
            <a:off x="10520436" y="4853839"/>
            <a:ext cx="1040141" cy="819389"/>
          </a:xfrm>
          <a:custGeom>
            <a:gdLst>
              <a:gd name="T0" fmla="*/ 54 w 370"/>
              <a:gd name="T1" fmla="*/ 0 h 289"/>
              <a:gd name="T2" fmla="*/ 370 w 370"/>
              <a:gd name="T3" fmla="*/ 0 h 289"/>
              <a:gd name="T4" fmla="*/ 283 w 370"/>
              <a:gd name="T5" fmla="*/ 98 h 289"/>
              <a:gd name="T6" fmla="*/ 285 w 370"/>
              <a:gd name="T7" fmla="*/ 224 h 289"/>
              <a:gd name="T8" fmla="*/ 222 w 370"/>
              <a:gd name="T9" fmla="*/ 289 h 289"/>
              <a:gd name="T10" fmla="*/ 54 w 370"/>
              <a:gd name="T11" fmla="*/ 289 h 289"/>
              <a:gd name="T12" fmla="*/ 0 w 370"/>
              <a:gd name="T13" fmla="*/ 232 h 289"/>
              <a:gd name="T14" fmla="*/ 0 w 370"/>
              <a:gd name="T15" fmla="*/ 62 h 289"/>
              <a:gd name="T16" fmla="*/ 54 w 370"/>
              <a:gd name="T17" fmla="*/ 0 h 2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0" h="289">
                <a:moveTo>
                  <a:pt x="54" y="0"/>
                </a:move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292" y="53"/>
                  <a:pt x="283" y="98"/>
                </a:cubicBezTo>
                <a:cubicBezTo>
                  <a:pt x="285" y="224"/>
                  <a:pt x="285" y="224"/>
                  <a:pt x="285" y="224"/>
                </a:cubicBezTo>
                <a:cubicBezTo>
                  <a:pt x="285" y="224"/>
                  <a:pt x="278" y="285"/>
                  <a:pt x="222" y="289"/>
                </a:cubicBezTo>
                <a:cubicBezTo>
                  <a:pt x="54" y="289"/>
                  <a:pt x="54" y="289"/>
                  <a:pt x="54" y="289"/>
                </a:cubicBezTo>
                <a:cubicBezTo>
                  <a:pt x="54" y="289"/>
                  <a:pt x="10" y="279"/>
                  <a:pt x="0" y="23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2" y="14"/>
                  <a:pt x="5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65100" sx="94000" sy="94000" algn="ctr" rotWithShape="0">
              <a:schemeClr val="accent5">
                <a:alpha val="2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25"/>
            </p:custDataLst>
          </p:nvPr>
        </p:nvSpPr>
        <p:spPr>
          <a:xfrm flipH="1">
            <a:off x="10837886" y="5002067"/>
            <a:ext cx="629810" cy="508937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kumimoji="1" lang="en-US" altLang="zh-CN" sz="3600" b="1" spc="300">
                <a:solidFill>
                  <a:schemeClr val="accent6"/>
                </a:solidFill>
                <a:latin typeface="+mn-ea"/>
                <a:cs typeface="+mj-lt"/>
                <a:sym typeface="+mn-ea"/>
              </a:rPr>
              <a:t>06</a:t>
            </a:r>
            <a:endParaRPr kumimoji="1" lang="en-US" altLang="zh-CN" sz="3600" b="1" spc="300">
              <a:solidFill>
                <a:schemeClr val="accent6"/>
              </a:solidFill>
              <a:latin typeface="+mn-ea"/>
              <a:cs typeface="+mj-lt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护理诊断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疼痛</a:t>
            </a:r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893663" y="1992764"/>
            <a:ext cx="1932019" cy="2412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6" name="Isosceles"/>
          <p:cNvSpPr/>
          <p:nvPr>
            <p:custDataLst>
              <p:tags r:id="rId3"/>
            </p:custDataLst>
          </p:nvPr>
        </p:nvSpPr>
        <p:spPr>
          <a:xfrm>
            <a:off x="893663" y="1992764"/>
            <a:ext cx="1932019" cy="724408"/>
          </a:xfrm>
          <a:custGeom>
            <a:gdLst>
              <a:gd name="connsiteX0" fmla="*/ 0 w 1556439"/>
              <a:gd name="connsiteY0" fmla="*/ 0 h 583659"/>
              <a:gd name="connsiteX1" fmla="*/ 1556439 w 1556439"/>
              <a:gd name="connsiteY1" fmla="*/ 1 h 583659"/>
              <a:gd name="connsiteX2" fmla="*/ 778219 w 1556439"/>
              <a:gd name="connsiteY2" fmla="*/ 583659 h 5836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6439" h="583659">
                <a:moveTo>
                  <a:pt x="0" y="0"/>
                </a:moveTo>
                <a:lnTo>
                  <a:pt x="1556439" y="1"/>
                </a:lnTo>
                <a:lnTo>
                  <a:pt x="778219" y="5836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608400" y="2233894"/>
            <a:ext cx="2504293" cy="3570016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5"/>
            </p:custDataLst>
          </p:nvPr>
        </p:nvSpPr>
        <p:spPr>
          <a:xfrm flipH="1">
            <a:off x="1432849" y="1935839"/>
            <a:ext cx="859989" cy="67711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01</a:t>
            </a:r>
            <a:endParaRPr lang="en-US" sz="32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14" name="TextBox 21"/>
          <p:cNvSpPr txBox="1"/>
          <p:nvPr>
            <p:custDataLst>
              <p:tags r:id="rId6"/>
            </p:custDataLst>
          </p:nvPr>
        </p:nvSpPr>
        <p:spPr>
          <a:xfrm flipH="1">
            <a:off x="713935" y="2897803"/>
            <a:ext cx="2306440" cy="27210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</a:rPr>
              <a:t>原因：输尿管膨出压迫周围组织，引起疼痛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uFillTx/>
              <a:latin typeface="+mn-ea"/>
            </a:endParaRPr>
          </a:p>
        </p:txBody>
      </p:sp>
      <p:sp>
        <p:nvSpPr>
          <p:cNvPr id="96" name="矩形 95"/>
          <p:cNvSpPr/>
          <p:nvPr>
            <p:custDataLst>
              <p:tags r:id="rId7"/>
            </p:custDataLst>
          </p:nvPr>
        </p:nvSpPr>
        <p:spPr>
          <a:xfrm>
            <a:off x="3715594" y="1992764"/>
            <a:ext cx="1932019" cy="2412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0" name="Isosceles"/>
          <p:cNvSpPr/>
          <p:nvPr>
            <p:custDataLst>
              <p:tags r:id="rId8"/>
            </p:custDataLst>
          </p:nvPr>
        </p:nvSpPr>
        <p:spPr>
          <a:xfrm>
            <a:off x="3715594" y="1992764"/>
            <a:ext cx="1932019" cy="724408"/>
          </a:xfrm>
          <a:custGeom>
            <a:gdLst>
              <a:gd name="connsiteX0" fmla="*/ 0 w 1556439"/>
              <a:gd name="connsiteY0" fmla="*/ 0 h 583659"/>
              <a:gd name="connsiteX1" fmla="*/ 1556439 w 1556439"/>
              <a:gd name="connsiteY1" fmla="*/ 1 h 583659"/>
              <a:gd name="connsiteX2" fmla="*/ 778219 w 1556439"/>
              <a:gd name="connsiteY2" fmla="*/ 583659 h 5836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6439" h="583659">
                <a:moveTo>
                  <a:pt x="0" y="0"/>
                </a:moveTo>
                <a:lnTo>
                  <a:pt x="1556439" y="1"/>
                </a:lnTo>
                <a:lnTo>
                  <a:pt x="778219" y="58365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1" name="矩形 90"/>
          <p:cNvSpPr/>
          <p:nvPr>
            <p:custDataLst>
              <p:tags r:id="rId9"/>
            </p:custDataLst>
          </p:nvPr>
        </p:nvSpPr>
        <p:spPr>
          <a:xfrm>
            <a:off x="3429691" y="2233894"/>
            <a:ext cx="2504293" cy="3570016"/>
          </a:xfrm>
          <a:prstGeom prst="rect">
            <a:avLst/>
          </a:pr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0"/>
            </p:custDataLst>
          </p:nvPr>
        </p:nvSpPr>
        <p:spPr>
          <a:xfrm flipH="1">
            <a:off x="4254140" y="1935839"/>
            <a:ext cx="859989" cy="67711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02</a:t>
            </a:r>
            <a:endParaRPr lang="en-US" sz="32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94" name="TextBox 21"/>
          <p:cNvSpPr txBox="1"/>
          <p:nvPr>
            <p:custDataLst>
              <p:tags r:id="rId11"/>
            </p:custDataLst>
          </p:nvPr>
        </p:nvSpPr>
        <p:spPr>
          <a:xfrm flipH="1">
            <a:off x="3535226" y="2897803"/>
            <a:ext cx="2306440" cy="27210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</a:rPr>
              <a:t>症状：腰部、腹部、背部疼痛，疼痛程度不一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uFillTx/>
              <a:latin typeface="+mn-ea"/>
            </a:endParaRPr>
          </a:p>
        </p:txBody>
      </p:sp>
      <p:sp>
        <p:nvSpPr>
          <p:cNvPr id="106" name="矩形 105"/>
          <p:cNvSpPr/>
          <p:nvPr>
            <p:custDataLst>
              <p:tags r:id="rId12"/>
            </p:custDataLst>
          </p:nvPr>
        </p:nvSpPr>
        <p:spPr>
          <a:xfrm>
            <a:off x="6537525" y="1992764"/>
            <a:ext cx="1932019" cy="24120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0" name="Isosceles"/>
          <p:cNvSpPr/>
          <p:nvPr>
            <p:custDataLst>
              <p:tags r:id="rId13"/>
            </p:custDataLst>
          </p:nvPr>
        </p:nvSpPr>
        <p:spPr>
          <a:xfrm>
            <a:off x="6537525" y="1992764"/>
            <a:ext cx="1932019" cy="724408"/>
          </a:xfrm>
          <a:custGeom>
            <a:gdLst>
              <a:gd name="connsiteX0" fmla="*/ 0 w 1556439"/>
              <a:gd name="connsiteY0" fmla="*/ 0 h 583659"/>
              <a:gd name="connsiteX1" fmla="*/ 1556439 w 1556439"/>
              <a:gd name="connsiteY1" fmla="*/ 1 h 583659"/>
              <a:gd name="connsiteX2" fmla="*/ 778219 w 1556439"/>
              <a:gd name="connsiteY2" fmla="*/ 583659 h 5836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6439" h="583659">
                <a:moveTo>
                  <a:pt x="0" y="0"/>
                </a:moveTo>
                <a:lnTo>
                  <a:pt x="1556439" y="1"/>
                </a:lnTo>
                <a:lnTo>
                  <a:pt x="778219" y="5836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1" name="矩形 100"/>
          <p:cNvSpPr/>
          <p:nvPr>
            <p:custDataLst>
              <p:tags r:id="rId14"/>
            </p:custDataLst>
          </p:nvPr>
        </p:nvSpPr>
        <p:spPr>
          <a:xfrm>
            <a:off x="6251622" y="2233894"/>
            <a:ext cx="2504293" cy="3570016"/>
          </a:xfrm>
          <a:prstGeom prst="rect">
            <a:avLst/>
          </a:prstGeom>
          <a:solidFill>
            <a:schemeClr val="accent4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5"/>
            </p:custDataLst>
          </p:nvPr>
        </p:nvSpPr>
        <p:spPr>
          <a:xfrm flipH="1">
            <a:off x="7076071" y="1935839"/>
            <a:ext cx="859989" cy="67711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03</a:t>
            </a:r>
            <a:endParaRPr lang="en-US" sz="32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104" name="TextBox 21"/>
          <p:cNvSpPr txBox="1"/>
          <p:nvPr>
            <p:custDataLst>
              <p:tags r:id="rId16"/>
            </p:custDataLst>
          </p:nvPr>
        </p:nvSpPr>
        <p:spPr>
          <a:xfrm flipH="1">
            <a:off x="6357156" y="2897803"/>
            <a:ext cx="2306440" cy="27210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</a:rPr>
              <a:t>护理措施：使用止痛药，如非甾体抗炎药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uFillTx/>
              <a:latin typeface="+mn-ea"/>
            </a:endParaRPr>
          </a:p>
        </p:txBody>
      </p:sp>
      <p:sp>
        <p:nvSpPr>
          <p:cNvPr id="116" name="矩形 115"/>
          <p:cNvSpPr/>
          <p:nvPr>
            <p:custDataLst>
              <p:tags r:id="rId17"/>
            </p:custDataLst>
          </p:nvPr>
        </p:nvSpPr>
        <p:spPr>
          <a:xfrm>
            <a:off x="9360095" y="1993403"/>
            <a:ext cx="1932019" cy="24120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0" name="Isosceles"/>
          <p:cNvSpPr/>
          <p:nvPr>
            <p:custDataLst>
              <p:tags r:id="rId18"/>
            </p:custDataLst>
          </p:nvPr>
        </p:nvSpPr>
        <p:spPr>
          <a:xfrm>
            <a:off x="9360095" y="1992764"/>
            <a:ext cx="1932019" cy="724408"/>
          </a:xfrm>
          <a:custGeom>
            <a:gdLst>
              <a:gd name="connsiteX0" fmla="*/ 0 w 1556439"/>
              <a:gd name="connsiteY0" fmla="*/ 0 h 583659"/>
              <a:gd name="connsiteX1" fmla="*/ 1556439 w 1556439"/>
              <a:gd name="connsiteY1" fmla="*/ 1 h 583659"/>
              <a:gd name="connsiteX2" fmla="*/ 778219 w 1556439"/>
              <a:gd name="connsiteY2" fmla="*/ 583659 h 5836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6439" h="583659">
                <a:moveTo>
                  <a:pt x="0" y="0"/>
                </a:moveTo>
                <a:lnTo>
                  <a:pt x="1556439" y="1"/>
                </a:lnTo>
                <a:lnTo>
                  <a:pt x="778219" y="58365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1" name="矩形 110"/>
          <p:cNvSpPr/>
          <p:nvPr>
            <p:custDataLst>
              <p:tags r:id="rId19"/>
            </p:custDataLst>
          </p:nvPr>
        </p:nvSpPr>
        <p:spPr>
          <a:xfrm>
            <a:off x="9074192" y="2233894"/>
            <a:ext cx="2504293" cy="3570016"/>
          </a:xfrm>
          <a:prstGeom prst="rect">
            <a:avLst/>
          </a:prstGeom>
          <a:solidFill>
            <a:schemeClr val="accent5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0"/>
            </p:custDataLst>
          </p:nvPr>
        </p:nvSpPr>
        <p:spPr>
          <a:xfrm flipH="1">
            <a:off x="9898641" y="1935839"/>
            <a:ext cx="859989" cy="67711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300">
                <a:solidFill>
                  <a:schemeClr val="lt1">
                    <a:lumMod val="100000"/>
                  </a:schemeClr>
                </a:solidFill>
                <a:latin typeface="+mn-ea"/>
                <a:cs typeface="Montserrat Black"/>
              </a:rPr>
              <a:t>04</a:t>
            </a:r>
            <a:endParaRPr lang="en-US" sz="3200" b="1" spc="300">
              <a:solidFill>
                <a:schemeClr val="lt1">
                  <a:lumMod val="100000"/>
                </a:schemeClr>
              </a:solidFill>
              <a:latin typeface="+mn-ea"/>
              <a:cs typeface="Montserrat Black"/>
            </a:endParaRPr>
          </a:p>
        </p:txBody>
      </p:sp>
      <p:sp>
        <p:nvSpPr>
          <p:cNvPr id="114" name="TextBox 21"/>
          <p:cNvSpPr txBox="1"/>
          <p:nvPr>
            <p:custDataLst>
              <p:tags r:id="rId21"/>
            </p:custDataLst>
          </p:nvPr>
        </p:nvSpPr>
        <p:spPr>
          <a:xfrm flipH="1">
            <a:off x="9180366" y="2897803"/>
            <a:ext cx="2306440" cy="27210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</a:rPr>
              <a:t>预防措施：避免剧烈运动，保持良好的生活习惯，定期检查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uFillTx/>
              <a:latin typeface="+mn-ea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感染</a:t>
            </a:r>
            <a:endParaRPr lang="zh-CN" altLang="en-US"/>
          </a:p>
        </p:txBody>
      </p:sp>
      <p:sp>
        <p:nvSpPr>
          <p:cNvPr id="54" name="椭圆 53"/>
          <p:cNvSpPr/>
          <p:nvPr>
            <p:custDataLst>
              <p:tags r:id="rId2"/>
            </p:custDataLst>
          </p:nvPr>
        </p:nvSpPr>
        <p:spPr>
          <a:xfrm>
            <a:off x="1322172" y="1758236"/>
            <a:ext cx="781109" cy="7811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55" name="椭圆 54"/>
          <p:cNvSpPr/>
          <p:nvPr>
            <p:custDataLst>
              <p:tags r:id="rId3"/>
            </p:custDataLst>
          </p:nvPr>
        </p:nvSpPr>
        <p:spPr>
          <a:xfrm>
            <a:off x="1358834" y="1794897"/>
            <a:ext cx="707787" cy="7077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56" name="文本框 55"/>
          <p:cNvSpPr txBox="1"/>
          <p:nvPr>
            <p:custDataLst>
              <p:tags r:id="rId4"/>
            </p:custDataLst>
          </p:nvPr>
        </p:nvSpPr>
        <p:spPr>
          <a:xfrm>
            <a:off x="1358834" y="1794149"/>
            <a:ext cx="707787" cy="373346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lt1">
                    <a:lumMod val="100000"/>
                  </a:schemeClr>
                </a:solidFill>
                <a:latin typeface="+mj-lt"/>
                <a:cs typeface="+mj-lt"/>
              </a:rPr>
              <a:t>A</a:t>
            </a:r>
            <a:endParaRPr lang="en-US" altLang="zh-CN" sz="1600">
              <a:solidFill>
                <a:schemeClr val="lt1">
                  <a:lumMod val="100000"/>
                </a:schemeClr>
              </a:solidFill>
              <a:latin typeface="+mj-lt"/>
              <a:cs typeface="+mj-lt"/>
            </a:endParaRPr>
          </a:p>
        </p:txBody>
      </p:sp>
      <p:sp>
        <p:nvSpPr>
          <p:cNvPr id="58" name="椭圆 57"/>
          <p:cNvSpPr/>
          <p:nvPr>
            <p:custDataLst>
              <p:tags r:id="rId5"/>
            </p:custDataLst>
          </p:nvPr>
        </p:nvSpPr>
        <p:spPr>
          <a:xfrm>
            <a:off x="4232628" y="1758236"/>
            <a:ext cx="781109" cy="7811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59" name="椭圆 58"/>
          <p:cNvSpPr/>
          <p:nvPr>
            <p:custDataLst>
              <p:tags r:id="rId6"/>
            </p:custDataLst>
          </p:nvPr>
        </p:nvSpPr>
        <p:spPr>
          <a:xfrm>
            <a:off x="4269289" y="1794897"/>
            <a:ext cx="707787" cy="7077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0" name="文本框 59"/>
          <p:cNvSpPr txBox="1"/>
          <p:nvPr>
            <p:custDataLst>
              <p:tags r:id="rId7"/>
            </p:custDataLst>
          </p:nvPr>
        </p:nvSpPr>
        <p:spPr>
          <a:xfrm>
            <a:off x="4269289" y="1794149"/>
            <a:ext cx="707787" cy="373346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lt1">
                    <a:lumMod val="100000"/>
                  </a:schemeClr>
                </a:solidFill>
                <a:latin typeface="+mj-lt"/>
                <a:cs typeface="+mj-lt"/>
              </a:rPr>
              <a:t>B</a:t>
            </a:r>
            <a:endParaRPr lang="en-US" altLang="zh-CN" sz="1600">
              <a:solidFill>
                <a:schemeClr val="lt1">
                  <a:lumMod val="100000"/>
                </a:schemeClr>
              </a:solidFill>
              <a:latin typeface="+mj-lt"/>
              <a:cs typeface="+mj-lt"/>
            </a:endParaRPr>
          </a:p>
        </p:txBody>
      </p:sp>
      <p:sp>
        <p:nvSpPr>
          <p:cNvPr id="62" name="椭圆 61"/>
          <p:cNvSpPr/>
          <p:nvPr>
            <p:custDataLst>
              <p:tags r:id="rId8"/>
            </p:custDataLst>
          </p:nvPr>
        </p:nvSpPr>
        <p:spPr>
          <a:xfrm>
            <a:off x="7143083" y="1758236"/>
            <a:ext cx="781109" cy="7811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3" name="椭圆 62"/>
          <p:cNvSpPr/>
          <p:nvPr>
            <p:custDataLst>
              <p:tags r:id="rId9"/>
            </p:custDataLst>
          </p:nvPr>
        </p:nvSpPr>
        <p:spPr>
          <a:xfrm>
            <a:off x="7179745" y="1794897"/>
            <a:ext cx="707787" cy="7077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4" name="文本框 63"/>
          <p:cNvSpPr txBox="1"/>
          <p:nvPr>
            <p:custDataLst>
              <p:tags r:id="rId10"/>
            </p:custDataLst>
          </p:nvPr>
        </p:nvSpPr>
        <p:spPr>
          <a:xfrm>
            <a:off x="7179745" y="1794149"/>
            <a:ext cx="707787" cy="373346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lt1">
                    <a:lumMod val="100000"/>
                  </a:schemeClr>
                </a:solidFill>
                <a:latin typeface="+mj-lt"/>
                <a:cs typeface="+mj-lt"/>
              </a:rPr>
              <a:t>C</a:t>
            </a:r>
            <a:endParaRPr lang="en-US" altLang="zh-CN" sz="1600">
              <a:solidFill>
                <a:schemeClr val="lt1">
                  <a:lumMod val="100000"/>
                </a:schemeClr>
              </a:solidFill>
              <a:latin typeface="+mj-lt"/>
              <a:cs typeface="+mj-lt"/>
            </a:endParaRPr>
          </a:p>
        </p:txBody>
      </p:sp>
      <p:sp>
        <p:nvSpPr>
          <p:cNvPr id="67" name="椭圆 66"/>
          <p:cNvSpPr/>
          <p:nvPr>
            <p:custDataLst>
              <p:tags r:id="rId11"/>
            </p:custDataLst>
          </p:nvPr>
        </p:nvSpPr>
        <p:spPr>
          <a:xfrm>
            <a:off x="10053539" y="1758236"/>
            <a:ext cx="781109" cy="7811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8" name="椭圆 67"/>
          <p:cNvSpPr/>
          <p:nvPr>
            <p:custDataLst>
              <p:tags r:id="rId12"/>
            </p:custDataLst>
          </p:nvPr>
        </p:nvSpPr>
        <p:spPr>
          <a:xfrm>
            <a:off x="10090200" y="1794897"/>
            <a:ext cx="707787" cy="7077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9" name="文本框 68"/>
          <p:cNvSpPr txBox="1"/>
          <p:nvPr>
            <p:custDataLst>
              <p:tags r:id="rId13"/>
            </p:custDataLst>
          </p:nvPr>
        </p:nvSpPr>
        <p:spPr>
          <a:xfrm>
            <a:off x="10090200" y="1794149"/>
            <a:ext cx="707787" cy="373346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lt1">
                    <a:lumMod val="100000"/>
                  </a:schemeClr>
                </a:solidFill>
                <a:latin typeface="+mj-lt"/>
                <a:cs typeface="+mj-lt"/>
              </a:rPr>
              <a:t>D</a:t>
            </a:r>
            <a:endParaRPr lang="en-US" altLang="zh-CN" sz="1600">
              <a:solidFill>
                <a:schemeClr val="lt1">
                  <a:lumMod val="100000"/>
                </a:schemeClr>
              </a:solidFill>
              <a:latin typeface="+mj-lt"/>
              <a:cs typeface="+mj-lt"/>
            </a:endParaRPr>
          </a:p>
        </p:txBody>
      </p:sp>
      <p:sp>
        <p:nvSpPr>
          <p:cNvPr id="9" name="矩形 8"/>
          <p:cNvSpPr/>
          <p:nvPr>
            <p:custDataLst>
              <p:tags r:id="rId14"/>
            </p:custDataLst>
          </p:nvPr>
        </p:nvSpPr>
        <p:spPr>
          <a:xfrm>
            <a:off x="608400" y="2167496"/>
            <a:ext cx="2271502" cy="38142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" name="任意多边形 4"/>
          <p:cNvSpPr/>
          <p:nvPr>
            <p:custDataLst>
              <p:tags r:id="rId15"/>
            </p:custDataLst>
          </p:nvPr>
        </p:nvSpPr>
        <p:spPr>
          <a:xfrm>
            <a:off x="746067" y="5083189"/>
            <a:ext cx="2133835" cy="898575"/>
          </a:xfrm>
          <a:custGeom>
            <a:gdLst>
              <a:gd name="connsiteX0" fmla="*/ 769543 w 2381982"/>
              <a:gd name="connsiteY0" fmla="*/ 935 h 762934"/>
              <a:gd name="connsiteX1" fmla="*/ 1455343 w 2381982"/>
              <a:gd name="connsiteY1" fmla="*/ 635935 h 762934"/>
              <a:gd name="connsiteX2" fmla="*/ 1997210 w 2381982"/>
              <a:gd name="connsiteY2" fmla="*/ 263401 h 762934"/>
              <a:gd name="connsiteX3" fmla="*/ 2374688 w 2381982"/>
              <a:gd name="connsiteY3" fmla="*/ 723471 h 762934"/>
              <a:gd name="connsiteX4" fmla="*/ 2381982 w 2381982"/>
              <a:gd name="connsiteY4" fmla="*/ 762934 h 762934"/>
              <a:gd name="connsiteX5" fmla="*/ 0 w 2381982"/>
              <a:gd name="connsiteY5" fmla="*/ 762934 h 762934"/>
              <a:gd name="connsiteX6" fmla="*/ 12910 w 2381982"/>
              <a:gd name="connsiteY6" fmla="*/ 715145 h 762934"/>
              <a:gd name="connsiteX7" fmla="*/ 769543 w 2381982"/>
              <a:gd name="connsiteY7" fmla="*/ 935 h 762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982" h="762934">
                <a:moveTo>
                  <a:pt x="769543" y="935"/>
                </a:moveTo>
                <a:cubicBezTo>
                  <a:pt x="1012254" y="-27287"/>
                  <a:pt x="1250732" y="592191"/>
                  <a:pt x="1455343" y="635935"/>
                </a:cubicBezTo>
                <a:cubicBezTo>
                  <a:pt x="1659954" y="679679"/>
                  <a:pt x="1841988" y="238001"/>
                  <a:pt x="1997210" y="263401"/>
                </a:cubicBezTo>
                <a:cubicBezTo>
                  <a:pt x="2133029" y="285626"/>
                  <a:pt x="2325029" y="555259"/>
                  <a:pt x="2374688" y="723471"/>
                </a:cubicBezTo>
                <a:lnTo>
                  <a:pt x="2381982" y="762934"/>
                </a:lnTo>
                <a:lnTo>
                  <a:pt x="0" y="762934"/>
                </a:lnTo>
                <a:lnTo>
                  <a:pt x="12910" y="715145"/>
                </a:lnTo>
                <a:cubicBezTo>
                  <a:pt x="101713" y="471673"/>
                  <a:pt x="557171" y="25629"/>
                  <a:pt x="769543" y="93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16"/>
            </p:custDataLst>
          </p:nvPr>
        </p:nvSpPr>
        <p:spPr>
          <a:xfrm flipH="1">
            <a:off x="608400" y="5297171"/>
            <a:ext cx="2208654" cy="684593"/>
          </a:xfrm>
          <a:custGeom>
            <a:gdLst>
              <a:gd name="connsiteX0" fmla="*/ 839785 w 2465380"/>
              <a:gd name="connsiteY0" fmla="*/ 503 h 581194"/>
              <a:gd name="connsiteX1" fmla="*/ 807788 w 2465380"/>
              <a:gd name="connsiteY1" fmla="*/ 2021 h 581194"/>
              <a:gd name="connsiteX2" fmla="*/ 16782 w 2465380"/>
              <a:gd name="connsiteY2" fmla="*/ 559376 h 581194"/>
              <a:gd name="connsiteX3" fmla="*/ 0 w 2465380"/>
              <a:gd name="connsiteY3" fmla="*/ 581194 h 581194"/>
              <a:gd name="connsiteX4" fmla="*/ 2465380 w 2465380"/>
              <a:gd name="connsiteY4" fmla="*/ 581194 h 581194"/>
              <a:gd name="connsiteX5" fmla="*/ 2459763 w 2465380"/>
              <a:gd name="connsiteY5" fmla="*/ 567131 h 581194"/>
              <a:gd name="connsiteX6" fmla="*/ 2124619 w 2465380"/>
              <a:gd name="connsiteY6" fmla="*/ 64728 h 581194"/>
              <a:gd name="connsiteX7" fmla="*/ 1498085 w 2465380"/>
              <a:gd name="connsiteY7" fmla="*/ 361061 h 581194"/>
              <a:gd name="connsiteX8" fmla="*/ 839785 w 2465380"/>
              <a:gd name="connsiteY8" fmla="*/ 503 h 5811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5380" h="581194">
                <a:moveTo>
                  <a:pt x="839785" y="503"/>
                </a:moveTo>
                <a:cubicBezTo>
                  <a:pt x="828582" y="-483"/>
                  <a:pt x="817897" y="-41"/>
                  <a:pt x="807788" y="2021"/>
                </a:cubicBezTo>
                <a:cubicBezTo>
                  <a:pt x="596959" y="9043"/>
                  <a:pt x="212374" y="328128"/>
                  <a:pt x="16782" y="559376"/>
                </a:cubicBezTo>
                <a:lnTo>
                  <a:pt x="0" y="581194"/>
                </a:lnTo>
                <a:lnTo>
                  <a:pt x="2465380" y="581194"/>
                </a:lnTo>
                <a:lnTo>
                  <a:pt x="2459763" y="567131"/>
                </a:lnTo>
                <a:cubicBezTo>
                  <a:pt x="2410104" y="398919"/>
                  <a:pt x="2284899" y="99073"/>
                  <a:pt x="2124619" y="64728"/>
                </a:cubicBezTo>
                <a:cubicBezTo>
                  <a:pt x="1964339" y="30383"/>
                  <a:pt x="1717557" y="371512"/>
                  <a:pt x="1498085" y="361061"/>
                </a:cubicBezTo>
                <a:cubicBezTo>
                  <a:pt x="1292330" y="351263"/>
                  <a:pt x="1007821" y="15283"/>
                  <a:pt x="839785" y="503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17"/>
            </p:custDataLst>
          </p:nvPr>
        </p:nvSpPr>
        <p:spPr>
          <a:xfrm>
            <a:off x="608400" y="2127093"/>
            <a:ext cx="2271502" cy="42647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18"/>
            </p:custDataLst>
          </p:nvPr>
        </p:nvSpPr>
        <p:spPr>
          <a:xfrm>
            <a:off x="3507633" y="2167496"/>
            <a:ext cx="2271502" cy="38142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3645299" y="5083189"/>
            <a:ext cx="2133835" cy="898575"/>
          </a:xfrm>
          <a:custGeom>
            <a:gdLst>
              <a:gd name="connsiteX0" fmla="*/ 769543 w 2381982"/>
              <a:gd name="connsiteY0" fmla="*/ 935 h 762934"/>
              <a:gd name="connsiteX1" fmla="*/ 1455343 w 2381982"/>
              <a:gd name="connsiteY1" fmla="*/ 635935 h 762934"/>
              <a:gd name="connsiteX2" fmla="*/ 1997210 w 2381982"/>
              <a:gd name="connsiteY2" fmla="*/ 263401 h 762934"/>
              <a:gd name="connsiteX3" fmla="*/ 2374688 w 2381982"/>
              <a:gd name="connsiteY3" fmla="*/ 723471 h 762934"/>
              <a:gd name="connsiteX4" fmla="*/ 2381982 w 2381982"/>
              <a:gd name="connsiteY4" fmla="*/ 762934 h 762934"/>
              <a:gd name="connsiteX5" fmla="*/ 0 w 2381982"/>
              <a:gd name="connsiteY5" fmla="*/ 762934 h 762934"/>
              <a:gd name="connsiteX6" fmla="*/ 12910 w 2381982"/>
              <a:gd name="connsiteY6" fmla="*/ 715145 h 762934"/>
              <a:gd name="connsiteX7" fmla="*/ 769543 w 2381982"/>
              <a:gd name="connsiteY7" fmla="*/ 935 h 762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982" h="762934">
                <a:moveTo>
                  <a:pt x="769543" y="935"/>
                </a:moveTo>
                <a:cubicBezTo>
                  <a:pt x="1012254" y="-27287"/>
                  <a:pt x="1250732" y="592191"/>
                  <a:pt x="1455343" y="635935"/>
                </a:cubicBezTo>
                <a:cubicBezTo>
                  <a:pt x="1659954" y="679679"/>
                  <a:pt x="1841988" y="238001"/>
                  <a:pt x="1997210" y="263401"/>
                </a:cubicBezTo>
                <a:cubicBezTo>
                  <a:pt x="2133029" y="285626"/>
                  <a:pt x="2325029" y="555259"/>
                  <a:pt x="2374688" y="723471"/>
                </a:cubicBezTo>
                <a:lnTo>
                  <a:pt x="2381982" y="762934"/>
                </a:lnTo>
                <a:lnTo>
                  <a:pt x="0" y="762934"/>
                </a:lnTo>
                <a:lnTo>
                  <a:pt x="12910" y="715145"/>
                </a:lnTo>
                <a:cubicBezTo>
                  <a:pt x="101713" y="471673"/>
                  <a:pt x="557171" y="25629"/>
                  <a:pt x="769543" y="93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 flipH="1">
            <a:off x="3507633" y="5297171"/>
            <a:ext cx="2208654" cy="684593"/>
          </a:xfrm>
          <a:custGeom>
            <a:gdLst>
              <a:gd name="connsiteX0" fmla="*/ 839785 w 2465380"/>
              <a:gd name="connsiteY0" fmla="*/ 503 h 581194"/>
              <a:gd name="connsiteX1" fmla="*/ 807788 w 2465380"/>
              <a:gd name="connsiteY1" fmla="*/ 2021 h 581194"/>
              <a:gd name="connsiteX2" fmla="*/ 16782 w 2465380"/>
              <a:gd name="connsiteY2" fmla="*/ 559376 h 581194"/>
              <a:gd name="connsiteX3" fmla="*/ 0 w 2465380"/>
              <a:gd name="connsiteY3" fmla="*/ 581194 h 581194"/>
              <a:gd name="connsiteX4" fmla="*/ 2465380 w 2465380"/>
              <a:gd name="connsiteY4" fmla="*/ 581194 h 581194"/>
              <a:gd name="connsiteX5" fmla="*/ 2459763 w 2465380"/>
              <a:gd name="connsiteY5" fmla="*/ 567131 h 581194"/>
              <a:gd name="connsiteX6" fmla="*/ 2124619 w 2465380"/>
              <a:gd name="connsiteY6" fmla="*/ 64728 h 581194"/>
              <a:gd name="connsiteX7" fmla="*/ 1498085 w 2465380"/>
              <a:gd name="connsiteY7" fmla="*/ 361061 h 581194"/>
              <a:gd name="connsiteX8" fmla="*/ 839785 w 2465380"/>
              <a:gd name="connsiteY8" fmla="*/ 503 h 5811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5380" h="581194">
                <a:moveTo>
                  <a:pt x="839785" y="503"/>
                </a:moveTo>
                <a:cubicBezTo>
                  <a:pt x="828582" y="-483"/>
                  <a:pt x="817897" y="-41"/>
                  <a:pt x="807788" y="2021"/>
                </a:cubicBezTo>
                <a:cubicBezTo>
                  <a:pt x="596959" y="9043"/>
                  <a:pt x="212374" y="328128"/>
                  <a:pt x="16782" y="559376"/>
                </a:cubicBezTo>
                <a:lnTo>
                  <a:pt x="0" y="581194"/>
                </a:lnTo>
                <a:lnTo>
                  <a:pt x="2465380" y="581194"/>
                </a:lnTo>
                <a:lnTo>
                  <a:pt x="2459763" y="567131"/>
                </a:lnTo>
                <a:cubicBezTo>
                  <a:pt x="2410104" y="398919"/>
                  <a:pt x="2284899" y="99073"/>
                  <a:pt x="2124619" y="64728"/>
                </a:cubicBezTo>
                <a:cubicBezTo>
                  <a:pt x="1964339" y="30383"/>
                  <a:pt x="1717557" y="371512"/>
                  <a:pt x="1498085" y="361061"/>
                </a:cubicBezTo>
                <a:cubicBezTo>
                  <a:pt x="1292330" y="351263"/>
                  <a:pt x="1007821" y="15283"/>
                  <a:pt x="839785" y="503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矩形 23"/>
          <p:cNvSpPr/>
          <p:nvPr>
            <p:custDataLst>
              <p:tags r:id="rId21"/>
            </p:custDataLst>
          </p:nvPr>
        </p:nvSpPr>
        <p:spPr>
          <a:xfrm>
            <a:off x="3507633" y="2127093"/>
            <a:ext cx="2271502" cy="42647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22"/>
            </p:custDataLst>
          </p:nvPr>
        </p:nvSpPr>
        <p:spPr>
          <a:xfrm>
            <a:off x="6406865" y="2167496"/>
            <a:ext cx="2271502" cy="38142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6544532" y="5083189"/>
            <a:ext cx="2133835" cy="898575"/>
          </a:xfrm>
          <a:custGeom>
            <a:gdLst>
              <a:gd name="connsiteX0" fmla="*/ 769543 w 2381982"/>
              <a:gd name="connsiteY0" fmla="*/ 935 h 762934"/>
              <a:gd name="connsiteX1" fmla="*/ 1455343 w 2381982"/>
              <a:gd name="connsiteY1" fmla="*/ 635935 h 762934"/>
              <a:gd name="connsiteX2" fmla="*/ 1997210 w 2381982"/>
              <a:gd name="connsiteY2" fmla="*/ 263401 h 762934"/>
              <a:gd name="connsiteX3" fmla="*/ 2374688 w 2381982"/>
              <a:gd name="connsiteY3" fmla="*/ 723471 h 762934"/>
              <a:gd name="connsiteX4" fmla="*/ 2381982 w 2381982"/>
              <a:gd name="connsiteY4" fmla="*/ 762934 h 762934"/>
              <a:gd name="connsiteX5" fmla="*/ 0 w 2381982"/>
              <a:gd name="connsiteY5" fmla="*/ 762934 h 762934"/>
              <a:gd name="connsiteX6" fmla="*/ 12910 w 2381982"/>
              <a:gd name="connsiteY6" fmla="*/ 715145 h 762934"/>
              <a:gd name="connsiteX7" fmla="*/ 769543 w 2381982"/>
              <a:gd name="connsiteY7" fmla="*/ 935 h 762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982" h="762934">
                <a:moveTo>
                  <a:pt x="769543" y="935"/>
                </a:moveTo>
                <a:cubicBezTo>
                  <a:pt x="1012254" y="-27287"/>
                  <a:pt x="1250732" y="592191"/>
                  <a:pt x="1455343" y="635935"/>
                </a:cubicBezTo>
                <a:cubicBezTo>
                  <a:pt x="1659954" y="679679"/>
                  <a:pt x="1841988" y="238001"/>
                  <a:pt x="1997210" y="263401"/>
                </a:cubicBezTo>
                <a:cubicBezTo>
                  <a:pt x="2133029" y="285626"/>
                  <a:pt x="2325029" y="555259"/>
                  <a:pt x="2374688" y="723471"/>
                </a:cubicBezTo>
                <a:lnTo>
                  <a:pt x="2381982" y="762934"/>
                </a:lnTo>
                <a:lnTo>
                  <a:pt x="0" y="762934"/>
                </a:lnTo>
                <a:lnTo>
                  <a:pt x="12910" y="715145"/>
                </a:lnTo>
                <a:cubicBezTo>
                  <a:pt x="101713" y="471673"/>
                  <a:pt x="557171" y="25629"/>
                  <a:pt x="769543" y="93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4"/>
            </p:custDataLst>
          </p:nvPr>
        </p:nvSpPr>
        <p:spPr>
          <a:xfrm flipH="1">
            <a:off x="6406865" y="5297171"/>
            <a:ext cx="2208654" cy="684593"/>
          </a:xfrm>
          <a:custGeom>
            <a:gdLst>
              <a:gd name="connsiteX0" fmla="*/ 839785 w 2465380"/>
              <a:gd name="connsiteY0" fmla="*/ 503 h 581194"/>
              <a:gd name="connsiteX1" fmla="*/ 807788 w 2465380"/>
              <a:gd name="connsiteY1" fmla="*/ 2021 h 581194"/>
              <a:gd name="connsiteX2" fmla="*/ 16782 w 2465380"/>
              <a:gd name="connsiteY2" fmla="*/ 559376 h 581194"/>
              <a:gd name="connsiteX3" fmla="*/ 0 w 2465380"/>
              <a:gd name="connsiteY3" fmla="*/ 581194 h 581194"/>
              <a:gd name="connsiteX4" fmla="*/ 2465380 w 2465380"/>
              <a:gd name="connsiteY4" fmla="*/ 581194 h 581194"/>
              <a:gd name="connsiteX5" fmla="*/ 2459763 w 2465380"/>
              <a:gd name="connsiteY5" fmla="*/ 567131 h 581194"/>
              <a:gd name="connsiteX6" fmla="*/ 2124619 w 2465380"/>
              <a:gd name="connsiteY6" fmla="*/ 64728 h 581194"/>
              <a:gd name="connsiteX7" fmla="*/ 1498085 w 2465380"/>
              <a:gd name="connsiteY7" fmla="*/ 361061 h 581194"/>
              <a:gd name="connsiteX8" fmla="*/ 839785 w 2465380"/>
              <a:gd name="connsiteY8" fmla="*/ 503 h 5811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5380" h="581194">
                <a:moveTo>
                  <a:pt x="839785" y="503"/>
                </a:moveTo>
                <a:cubicBezTo>
                  <a:pt x="828582" y="-483"/>
                  <a:pt x="817897" y="-41"/>
                  <a:pt x="807788" y="2021"/>
                </a:cubicBezTo>
                <a:cubicBezTo>
                  <a:pt x="596959" y="9043"/>
                  <a:pt x="212374" y="328128"/>
                  <a:pt x="16782" y="559376"/>
                </a:cubicBezTo>
                <a:lnTo>
                  <a:pt x="0" y="581194"/>
                </a:lnTo>
                <a:lnTo>
                  <a:pt x="2465380" y="581194"/>
                </a:lnTo>
                <a:lnTo>
                  <a:pt x="2459763" y="567131"/>
                </a:lnTo>
                <a:cubicBezTo>
                  <a:pt x="2410104" y="398919"/>
                  <a:pt x="2284899" y="99073"/>
                  <a:pt x="2124619" y="64728"/>
                </a:cubicBezTo>
                <a:cubicBezTo>
                  <a:pt x="1964339" y="30383"/>
                  <a:pt x="1717557" y="371512"/>
                  <a:pt x="1498085" y="361061"/>
                </a:cubicBezTo>
                <a:cubicBezTo>
                  <a:pt x="1292330" y="351263"/>
                  <a:pt x="1007821" y="15283"/>
                  <a:pt x="839785" y="503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矩形 30"/>
          <p:cNvSpPr/>
          <p:nvPr>
            <p:custDataLst>
              <p:tags r:id="rId25"/>
            </p:custDataLst>
          </p:nvPr>
        </p:nvSpPr>
        <p:spPr>
          <a:xfrm>
            <a:off x="6406865" y="2127093"/>
            <a:ext cx="2271502" cy="42647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矩形 34"/>
          <p:cNvSpPr/>
          <p:nvPr>
            <p:custDataLst>
              <p:tags r:id="rId26"/>
            </p:custDataLst>
          </p:nvPr>
        </p:nvSpPr>
        <p:spPr>
          <a:xfrm>
            <a:off x="9306098" y="2167496"/>
            <a:ext cx="2271502" cy="38142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36" name="任意多边形 35"/>
          <p:cNvSpPr/>
          <p:nvPr>
            <p:custDataLst>
              <p:tags r:id="rId27"/>
            </p:custDataLst>
          </p:nvPr>
        </p:nvSpPr>
        <p:spPr>
          <a:xfrm>
            <a:off x="9443765" y="5083189"/>
            <a:ext cx="2133835" cy="898575"/>
          </a:xfrm>
          <a:custGeom>
            <a:gdLst>
              <a:gd name="connsiteX0" fmla="*/ 769543 w 2381982"/>
              <a:gd name="connsiteY0" fmla="*/ 935 h 762934"/>
              <a:gd name="connsiteX1" fmla="*/ 1455343 w 2381982"/>
              <a:gd name="connsiteY1" fmla="*/ 635935 h 762934"/>
              <a:gd name="connsiteX2" fmla="*/ 1997210 w 2381982"/>
              <a:gd name="connsiteY2" fmla="*/ 263401 h 762934"/>
              <a:gd name="connsiteX3" fmla="*/ 2374688 w 2381982"/>
              <a:gd name="connsiteY3" fmla="*/ 723471 h 762934"/>
              <a:gd name="connsiteX4" fmla="*/ 2381982 w 2381982"/>
              <a:gd name="connsiteY4" fmla="*/ 762934 h 762934"/>
              <a:gd name="connsiteX5" fmla="*/ 0 w 2381982"/>
              <a:gd name="connsiteY5" fmla="*/ 762934 h 762934"/>
              <a:gd name="connsiteX6" fmla="*/ 12910 w 2381982"/>
              <a:gd name="connsiteY6" fmla="*/ 715145 h 762934"/>
              <a:gd name="connsiteX7" fmla="*/ 769543 w 2381982"/>
              <a:gd name="connsiteY7" fmla="*/ 935 h 762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982" h="762934">
                <a:moveTo>
                  <a:pt x="769543" y="935"/>
                </a:moveTo>
                <a:cubicBezTo>
                  <a:pt x="1012254" y="-27287"/>
                  <a:pt x="1250732" y="592191"/>
                  <a:pt x="1455343" y="635935"/>
                </a:cubicBezTo>
                <a:cubicBezTo>
                  <a:pt x="1659954" y="679679"/>
                  <a:pt x="1841988" y="238001"/>
                  <a:pt x="1997210" y="263401"/>
                </a:cubicBezTo>
                <a:cubicBezTo>
                  <a:pt x="2133029" y="285626"/>
                  <a:pt x="2325029" y="555259"/>
                  <a:pt x="2374688" y="723471"/>
                </a:cubicBezTo>
                <a:lnTo>
                  <a:pt x="2381982" y="762934"/>
                </a:lnTo>
                <a:lnTo>
                  <a:pt x="0" y="762934"/>
                </a:lnTo>
                <a:lnTo>
                  <a:pt x="12910" y="715145"/>
                </a:lnTo>
                <a:cubicBezTo>
                  <a:pt x="101713" y="471673"/>
                  <a:pt x="557171" y="25629"/>
                  <a:pt x="769543" y="93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28"/>
            </p:custDataLst>
          </p:nvPr>
        </p:nvSpPr>
        <p:spPr>
          <a:xfrm flipH="1">
            <a:off x="9306098" y="5297171"/>
            <a:ext cx="2208654" cy="684593"/>
          </a:xfrm>
          <a:custGeom>
            <a:gdLst>
              <a:gd name="connsiteX0" fmla="*/ 839785 w 2465380"/>
              <a:gd name="connsiteY0" fmla="*/ 503 h 581194"/>
              <a:gd name="connsiteX1" fmla="*/ 807788 w 2465380"/>
              <a:gd name="connsiteY1" fmla="*/ 2021 h 581194"/>
              <a:gd name="connsiteX2" fmla="*/ 16782 w 2465380"/>
              <a:gd name="connsiteY2" fmla="*/ 559376 h 581194"/>
              <a:gd name="connsiteX3" fmla="*/ 0 w 2465380"/>
              <a:gd name="connsiteY3" fmla="*/ 581194 h 581194"/>
              <a:gd name="connsiteX4" fmla="*/ 2465380 w 2465380"/>
              <a:gd name="connsiteY4" fmla="*/ 581194 h 581194"/>
              <a:gd name="connsiteX5" fmla="*/ 2459763 w 2465380"/>
              <a:gd name="connsiteY5" fmla="*/ 567131 h 581194"/>
              <a:gd name="connsiteX6" fmla="*/ 2124619 w 2465380"/>
              <a:gd name="connsiteY6" fmla="*/ 64728 h 581194"/>
              <a:gd name="connsiteX7" fmla="*/ 1498085 w 2465380"/>
              <a:gd name="connsiteY7" fmla="*/ 361061 h 581194"/>
              <a:gd name="connsiteX8" fmla="*/ 839785 w 2465380"/>
              <a:gd name="connsiteY8" fmla="*/ 503 h 5811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5380" h="581194">
                <a:moveTo>
                  <a:pt x="839785" y="503"/>
                </a:moveTo>
                <a:cubicBezTo>
                  <a:pt x="828582" y="-483"/>
                  <a:pt x="817897" y="-41"/>
                  <a:pt x="807788" y="2021"/>
                </a:cubicBezTo>
                <a:cubicBezTo>
                  <a:pt x="596959" y="9043"/>
                  <a:pt x="212374" y="328128"/>
                  <a:pt x="16782" y="559376"/>
                </a:cubicBezTo>
                <a:lnTo>
                  <a:pt x="0" y="581194"/>
                </a:lnTo>
                <a:lnTo>
                  <a:pt x="2465380" y="581194"/>
                </a:lnTo>
                <a:lnTo>
                  <a:pt x="2459763" y="567131"/>
                </a:lnTo>
                <a:cubicBezTo>
                  <a:pt x="2410104" y="398919"/>
                  <a:pt x="2284899" y="99073"/>
                  <a:pt x="2124619" y="64728"/>
                </a:cubicBezTo>
                <a:cubicBezTo>
                  <a:pt x="1964339" y="30383"/>
                  <a:pt x="1717557" y="371512"/>
                  <a:pt x="1498085" y="361061"/>
                </a:cubicBezTo>
                <a:cubicBezTo>
                  <a:pt x="1292330" y="351263"/>
                  <a:pt x="1007821" y="15283"/>
                  <a:pt x="839785" y="503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矩形 37"/>
          <p:cNvSpPr/>
          <p:nvPr>
            <p:custDataLst>
              <p:tags r:id="rId29"/>
            </p:custDataLst>
          </p:nvPr>
        </p:nvSpPr>
        <p:spPr>
          <a:xfrm>
            <a:off x="9306098" y="2127093"/>
            <a:ext cx="2271502" cy="42647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609148" y="2539346"/>
            <a:ext cx="2270754" cy="219892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dk1">
                    <a:lumMod val="100000"/>
                  </a:schemeClr>
                </a:solidFill>
                <a:latin typeface="+mn-ea"/>
              </a:rPr>
              <a:t>感染原因：细菌、病毒、真菌等微生物入侵</a:t>
            </a:r>
            <a:endParaRPr lang="zh-CN" altLang="en-US" sz="1400" spc="150">
              <a:solidFill>
                <a:schemeClr val="dk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31"/>
            </p:custDataLst>
          </p:nvPr>
        </p:nvSpPr>
        <p:spPr>
          <a:xfrm>
            <a:off x="3507633" y="2539346"/>
            <a:ext cx="2270754" cy="219892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dk1">
                    <a:lumMod val="100000"/>
                  </a:schemeClr>
                </a:solidFill>
                <a:latin typeface="+mn-ea"/>
              </a:rPr>
              <a:t>感染症状：发热、疼痛、红肿、脓液等</a:t>
            </a:r>
            <a:endParaRPr lang="zh-CN" altLang="en-US" sz="1400" spc="150">
              <a:solidFill>
                <a:schemeClr val="dk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32"/>
            </p:custDataLst>
          </p:nvPr>
        </p:nvSpPr>
        <p:spPr>
          <a:xfrm>
            <a:off x="6406865" y="2539346"/>
            <a:ext cx="2270754" cy="219892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dk1">
                    <a:lumMod val="100000"/>
                  </a:schemeClr>
                </a:solidFill>
                <a:latin typeface="+mn-ea"/>
              </a:rPr>
              <a:t>感染预防：保持伤口清洁、避免接触感染源、使用抗生素等</a:t>
            </a:r>
            <a:endParaRPr lang="zh-CN" altLang="en-US" sz="1400" spc="150">
              <a:solidFill>
                <a:schemeClr val="dk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33"/>
            </p:custDataLst>
          </p:nvPr>
        </p:nvSpPr>
        <p:spPr>
          <a:xfrm>
            <a:off x="9306846" y="2539346"/>
            <a:ext cx="2270754" cy="219892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dk1">
                    <a:lumMod val="100000"/>
                  </a:schemeClr>
                </a:solidFill>
                <a:latin typeface="+mn-ea"/>
              </a:rPr>
              <a:t>感染治疗：使用抗生素、清创、引流等方法</a:t>
            </a:r>
            <a:endParaRPr lang="zh-CN" altLang="en-US" sz="1400" spc="150">
              <a:solidFill>
                <a:schemeClr val="dk1">
                  <a:lumMod val="10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https://d.book118.com/096223030042010040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SLIDE_CONTENT_AREA" val="{&quot;left&quot;:&quot;212.0498&quot;,&quot;top&quot;:&quot;188.9999&quot;,&quot;width&quot;:&quot;694.6&quot;,&quot;height&quot;:&quot;220.6481&quot;}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1"/>
  <p:tag name="KSO_WM_UNIT_INDEX" val="1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145.xml><?xml version="1.0" encoding="utf-8"?>
<p:tagLst xmlns:p="http://schemas.openxmlformats.org/presentationml/2006/main">
  <p:tag name="KSO_WM_BEAUTIFY_FLAG" val="#wm#"/>
  <p:tag name="KSO_WM_SLIDE_CONTENT_AREA" val="{&quot;left&quot;:&quot;282.05&quot;,&quot;top&quot;:&quot;40.05&quot;,&quot;width&quot;:&quot;636.35&quot;,&quot;height&quot;:&quot;280.3&quot;}"/>
  <p:tag name="KSO_WM_SLIDE_ID" val="custom2023027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5"/>
  <p:tag name="KSO_WM_UNIT_TEXT_FILL_TYPE" val="1"/>
  <p:tag name="KSO_WM_UNIT_TYPE" val="b"/>
  <p:tag name="KSO_WM_UNIT_USESOURCEFORMAT_APPLY" val="0"/>
  <p:tag name="KSO_WM_UNIT_VALUE" val="17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TYPE" val="1"/>
  <p:tag name="KSO_WM_UNIT_TYPE" val="a"/>
  <p:tag name="KSO_WM_UNIT_USESOURCEFORMAT_APPLY" val="0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5_1"/>
  <p:tag name="KSO_WM_UNIT_INDEX" val="1_5_1"/>
  <p:tag name="KSO_WM_UNIT_LAYERLEVEL" val="1_1_1"/>
  <p:tag name="KSO_WM_UNIT_LINE_FILL_TYPE" val="2"/>
  <p:tag name="KSO_WM_UNIT_LINE_FORE_SCHEMECOLOR_INDEX" val="14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5_2"/>
  <p:tag name="KSO_WM_UNIT_INDEX" val="1_5_2"/>
  <p:tag name="KSO_WM_UNIT_LAYERLEVEL" val="1_1_1"/>
  <p:tag name="KSO_WM_UNIT_PRESET_TEXT" val="05.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4_1"/>
  <p:tag name="KSO_WM_UNIT_INDEX" val="1_4_1"/>
  <p:tag name="KSO_WM_UNIT_LAYERLEVEL" val="1_1_1"/>
  <p:tag name="KSO_WM_UNIT_LINE_FILL_TYPE" val="2"/>
  <p:tag name="KSO_WM_UNIT_LINE_FORE_SCHEMECOLOR_INDEX" val="14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4_2"/>
  <p:tag name="KSO_WM_UNIT_INDEX" val="1_4_2"/>
  <p:tag name="KSO_WM_UNIT_LAYERLEVEL" val="1_1_1"/>
  <p:tag name="KSO_WM_UNIT_PRESET_TEXT" val="04.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1_1"/>
  <p:tag name="KSO_WM_UNIT_INDEX" val="1_1_1"/>
  <p:tag name="KSO_WM_UNIT_LAYERLEVEL" val="1_1_1"/>
  <p:tag name="KSO_WM_UNIT_LINE_FILL_TYPE" val="2"/>
  <p:tag name="KSO_WM_UNIT_LINE_FORE_SCHEMECOLOR_INDEX" val="14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1_2"/>
  <p:tag name="KSO_WM_UNIT_INDEX" val="1_1_2"/>
  <p:tag name="KSO_WM_UNIT_LAYERLEVEL" val="1_1_1"/>
  <p:tag name="KSO_WM_UNIT_PRESET_TEXT" val="01.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2_1"/>
  <p:tag name="KSO_WM_UNIT_INDEX" val="1_2_1"/>
  <p:tag name="KSO_WM_UNIT_LAYERLEVEL" val="1_1_1"/>
  <p:tag name="KSO_WM_UNIT_LINE_FILL_TYPE" val="2"/>
  <p:tag name="KSO_WM_UNIT_LINE_FORE_SCHEMECOLOR_INDEX" val="14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2_2"/>
  <p:tag name="KSO_WM_UNIT_INDEX" val="1_2_2"/>
  <p:tag name="KSO_WM_UNIT_LAYERLEVEL" val="1_1_1"/>
  <p:tag name="KSO_WM_UNIT_PRESET_TEXT" val="02.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3_1"/>
  <p:tag name="KSO_WM_UNIT_INDEX" val="1_3_1"/>
  <p:tag name="KSO_WM_UNIT_LAYERLEVEL" val="1_1_1"/>
  <p:tag name="KSO_WM_UNIT_LINE_FILL_TYPE" val="2"/>
  <p:tag name="KSO_WM_UNIT_LINE_FORE_SCHEMECOLOR_INDEX" val="14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3_2"/>
  <p:tag name="KSO_WM_UNIT_INDEX" val="1_3_2"/>
  <p:tag name="KSO_WM_UNIT_LAYERLEVEL" val="1_1_1"/>
  <p:tag name="KSO_WM_UNIT_PRESET_TEXT" val="03.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5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66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6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26535433070865,&quot;width&quot;:730.8654330708662}"/>
  <p:tag name="KSO_WM_TAG_VERSION" val="3.0"/>
  <p:tag name="KSO_WM_TEMPLATE_CATEGORY" val="diagram"/>
  <p:tag name="KSO_WM_TEMPLATE_INDEX" val="2023135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5_4*l_h_i*1_4_2"/>
  <p:tag name="KSO_WM_UNIT_INDEX" val="1_4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26535433070865,&quot;width&quot;:730.8654330708662}"/>
  <p:tag name="KSO_WM_TAG_VERSION" val="3.0"/>
  <p:tag name="KSO_WM_TEMPLATE_CATEGORY" val="diagram"/>
  <p:tag name="KSO_WM_TEMPLATE_INDEX" val="20231355"/>
  <p:tag name="KSO_WM_UNIT_COMPATIBLE" val="0"/>
  <p:tag name="KSO_WM_UNIT_DIAGRAM_ISNUMVISUAL" val="0"/>
  <p:tag name="KSO_WM_UNIT_DIAGRAM_ISREFERUNIT" val="0"/>
  <p:tag name="KSO_WM_UNIT_HIGHLIGHT" val="0"/>
  <p:tag name="KSO_WM_UNIT_ID" val="diagram20231355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50"/>
</p:tagLst>
</file>

<file path=ppt/tags/tag16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26535433070865,&quot;width&quot;:730.8654330708662}"/>
  <p:tag name="KSO_WM_TAG_VERSION" val="3.0"/>
  <p:tag name="KSO_WM_TEMPLATE_CATEGORY" val="diagram"/>
  <p:tag name="KSO_WM_TEMPLATE_INDEX" val="20231355"/>
  <p:tag name="KSO_WM_UNIT_COMPATIBLE" val="0"/>
  <p:tag name="KSO_WM_UNIT_DIAGRAM_ISNUMVISUAL" val="0"/>
  <p:tag name="KSO_WM_UNIT_DIAGRAM_ISREFERUNIT" val="0"/>
  <p:tag name="KSO_WM_UNIT_HIGHLIGHT" val="0"/>
  <p:tag name="KSO_WM_UNIT_ID" val="diagram20231355_4*l_h_i*1_4_1"/>
  <p:tag name="KSO_WM_UNIT_INDEX" val="1_4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26535433070865,&quot;width&quot;:730.8654330708662}"/>
  <p:tag name="KSO_WM_TAG_VERSION" val="3.0"/>
  <p:tag name="KSO_WM_TEMPLATE_CATEGORY" val="diagram"/>
  <p:tag name="KSO_WM_TEMPLATE_INDEX" val="2023135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5_4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26535433070865,&quot;width&quot;:730.8654330708662}"/>
  <p:tag name="KSO_WM_TAG_VERSION" val="3.0"/>
  <p:tag name="KSO_WM_TEMPLATE_CATEGORY" val="diagram"/>
  <p:tag name="KSO_WM_TEMPLATE_INDEX" val="2023135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5_4*l_h_i*1_3_2"/>
  <p:tag name="KSO_WM_UNIT_INDEX" val="1_3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26535433070865,&quot;width&quot;:730.8654330708662}"/>
  <p:tag name="KSO_WM_TAG_VERSION" val="3.0"/>
  <p:tag name="KSO_WM_TEMPLATE_CATEGORY" val="diagram"/>
  <p:tag name="KSO_WM_TEMPLATE_INDEX" val="20231355"/>
  <p:tag name="KSO_WM_UNIT_COMPATIBLE" val="0"/>
  <p:tag name="KSO_WM_UNIT_DIAGRAM_ISNUMVISUAL" val="0"/>
  <p:tag name="KSO_WM_UNIT_DIAGRAM_ISREFERUNIT" val="0"/>
  <p:tag name="KSO_WM_UNIT_HIGHLIGHT" val="0"/>
  <p:tag name="KSO_WM_UNIT_ID" val="diagram20231355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50"/>
</p:tagLst>
</file>

<file path=ppt/tags/tag17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26535433070865,&quot;width&quot;:730.8654330708662}"/>
  <p:tag name="KSO_WM_TAG_VERSION" val="3.0"/>
  <p:tag name="KSO_WM_TEMPLATE_CATEGORY" val="diagram"/>
  <p:tag name="KSO_WM_TEMPLATE_INDEX" val="20231355"/>
  <p:tag name="KSO_WM_UNIT_COMPATIBLE" val="0"/>
  <p:tag name="KSO_WM_UNIT_DIAGRAM_ISNUMVISUAL" val="0"/>
  <p:tag name="KSO_WM_UNIT_DIAGRAM_ISREFERUNIT" val="0"/>
  <p:tag name="KSO_WM_UNIT_HIGHLIGHT" val="0"/>
  <p:tag name="KSO_WM_UNIT_ID" val="diagram20231355_4*l_h_i*1_3_1"/>
  <p:tag name="KSO_WM_UNIT_INDEX" val="1_3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26535433070865,&quot;width&quot;:730.8654330708662}"/>
  <p:tag name="KSO_WM_TAG_VERSION" val="3.0"/>
  <p:tag name="KSO_WM_TEMPLATE_CATEGORY" val="diagram"/>
  <p:tag name="KSO_WM_TEMPLATE_INDEX" val="20231355"/>
  <p:tag name="KSO_WM_UNIT_COMPATIBLE" val="0"/>
  <p:tag name="KSO_WM_UNIT_DIAGRAM_ISNUMVISUAL" val="0"/>
  <p:tag name="KSO_WM_UNIT_DIAGRAM_ISREFERUNIT" val="0"/>
  <p:tag name="KSO_WM_UNIT_HIGHLIGHT" val="0"/>
  <p:tag name="KSO_WM_UNIT_ID" val="diagram20231355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50"/>
</p:tagLst>
</file>

<file path=ppt/tags/tag17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26535433070865,&quot;width&quot;:730.8654330708662}"/>
  <p:tag name="KSO_WM_TAG_VERSION" val="3.0"/>
  <p:tag name="KSO_WM_TEMPLATE_CATEGORY" val="diagram"/>
  <p:tag name="KSO_WM_TEMPLATE_INDEX" val="20231355"/>
  <p:tag name="KSO_WM_UNIT_COMPATIBLE" val="0"/>
  <p:tag name="KSO_WM_UNIT_DIAGRAM_ISNUMVISUAL" val="0"/>
  <p:tag name="KSO_WM_UNIT_DIAGRAM_ISREFERUNIT" val="0"/>
  <p:tag name="KSO_WM_UNIT_HIGHLIGHT" val="0"/>
  <p:tag name="KSO_WM_UNIT_ID" val="diagram20231355_4*l_h_i*1_1_1"/>
  <p:tag name="KSO_WM_UNIT_INDEX" val="1_1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26535433070865,&quot;width&quot;:730.8654330708662}"/>
  <p:tag name="KSO_WM_TAG_VERSION" val="3.0"/>
  <p:tag name="KSO_WM_TEMPLATE_CATEGORY" val="diagram"/>
  <p:tag name="KSO_WM_TEMPLATE_INDEX" val="20231355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5_4*l_h_i*1_2_2"/>
  <p:tag name="KSO_WM_UNIT_INDEX" val="1_2_2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26535433070865,&quot;width&quot;:730.8654330708662}"/>
  <p:tag name="KSO_WM_TAG_VERSION" val="3.0"/>
  <p:tag name="KSO_WM_TEMPLATE_CATEGORY" val="diagram"/>
  <p:tag name="KSO_WM_TEMPLATE_INDEX" val="20231355"/>
  <p:tag name="KSO_WM_UNIT_COMPATIBLE" val="0"/>
  <p:tag name="KSO_WM_UNIT_DIAGRAM_ISNUMVISUAL" val="0"/>
  <p:tag name="KSO_WM_UNIT_DIAGRAM_ISREFERUNIT" val="0"/>
  <p:tag name="KSO_WM_UNIT_HIGHLIGHT" val="0"/>
  <p:tag name="KSO_WM_UNIT_ID" val="diagram20231355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50"/>
</p:tagLst>
</file>

<file path=ppt/tags/tag17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26535433070865,&quot;width&quot;:730.8654330708662}"/>
  <p:tag name="KSO_WM_TAG_VERSION" val="3.0"/>
  <p:tag name="KSO_WM_TEMPLATE_CATEGORY" val="diagram"/>
  <p:tag name="KSO_WM_TEMPLATE_INDEX" val="20231355"/>
  <p:tag name="KSO_WM_UNIT_COMPATIBLE" val="0"/>
  <p:tag name="KSO_WM_UNIT_DIAGRAM_ISNUMVISUAL" val="0"/>
  <p:tag name="KSO_WM_UNIT_DIAGRAM_ISREFERUNIT" val="0"/>
  <p:tag name="KSO_WM_UNIT_HIGHLIGHT" val="0"/>
  <p:tag name="KSO_WM_UNIT_ID" val="diagram20231355_4*l_h_i*1_2_1"/>
  <p:tag name="KSO_WM_UNIT_INDEX" val="1_2_1"/>
  <p:tag name="KSO_WM_UNIT_LAYERLEVEL" val="1_1_1"/>
  <p:tag name="KSO_WM_UNIT_SUBTYPE" val="d"/>
  <p:tag name="KSO_WM_UNIT_TEXT_FILL_FORE_SCHEMECOLOR_INDEX" val="7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26535433070865,&quot;width&quot;:730.8654330708662}"/>
  <p:tag name="KSO_WM_TAG_VERSION" val="3.0"/>
  <p:tag name="KSO_WM_TEMPLATE_CATEGORY" val="diagram"/>
  <p:tag name="KSO_WM_TEMPLATE_INDEX" val="20231355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5_4*l_h_i*1_5_2"/>
  <p:tag name="KSO_WM_UNIT_INDEX" val="1_5_2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26535433070865,&quot;width&quot;:730.8654330708662}"/>
  <p:tag name="KSO_WM_TAG_VERSION" val="3.0"/>
  <p:tag name="KSO_WM_TEMPLATE_CATEGORY" val="diagram"/>
  <p:tag name="KSO_WM_TEMPLATE_INDEX" val="20231355"/>
  <p:tag name="KSO_WM_UNIT_COMPATIBLE" val="0"/>
  <p:tag name="KSO_WM_UNIT_DIAGRAM_ISNUMVISUAL" val="0"/>
  <p:tag name="KSO_WM_UNIT_DIAGRAM_ISREFERUNIT" val="0"/>
  <p:tag name="KSO_WM_UNIT_HIGHLIGHT" val="0"/>
  <p:tag name="KSO_WM_UNIT_ID" val="diagram20231355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50"/>
</p:tagLst>
</file>

<file path=ppt/tags/tag18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26535433070865,&quot;width&quot;:730.8654330708662}"/>
  <p:tag name="KSO_WM_TAG_VERSION" val="3.0"/>
  <p:tag name="KSO_WM_TEMPLATE_CATEGORY" val="diagram"/>
  <p:tag name="KSO_WM_TEMPLATE_INDEX" val="20231355"/>
  <p:tag name="KSO_WM_UNIT_COMPATIBLE" val="0"/>
  <p:tag name="KSO_WM_UNIT_DIAGRAM_ISNUMVISUAL" val="0"/>
  <p:tag name="KSO_WM_UNIT_DIAGRAM_ISREFERUNIT" val="0"/>
  <p:tag name="KSO_WM_UNIT_HIGHLIGHT" val="0"/>
  <p:tag name="KSO_WM_UNIT_ID" val="diagram20231355_4*l_h_i*1_5_1"/>
  <p:tag name="KSO_WM_UNIT_INDEX" val="1_5_1"/>
  <p:tag name="KSO_WM_UNIT_LAYERLEVEL" val="1_1_1"/>
  <p:tag name="KSO_WM_UNIT_SUBTYPE" val="d"/>
  <p:tag name="KSO_WM_UNIT_TEXT_FILL_FORE_SCHEMECOLOR_INDEX" val="7"/>
  <p:tag name="KSO_WM_UNIT_TEXT_FILL_TYPE" val="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TEMPLATE_CATEGORY" val="custom"/>
  <p:tag name="KSO_WM_TEMPLATE_INDEX" val="20230275"/>
</p:tagLst>
</file>

<file path=ppt/tags/tag18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i*1_3_2"/>
  <p:tag name="KSO_WM_UNIT_INDEX" val="1_3_2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5_3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5_3*l_h_i*1_3_4"/>
  <p:tag name="KSO_WM_UNIT_INDEX" val="1_3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5_3*l_h_i*1_3_6"/>
  <p:tag name="KSO_WM_UNIT_INDEX" val="1_3_6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5_3*l_h_i*1_3_5"/>
  <p:tag name="KSO_WM_UNIT_INDEX" val="1_3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i*1_3_1"/>
  <p:tag name="KSO_WM_UNIT_INDEX" val="1_3_1"/>
  <p:tag name="KSO_WM_UNIT_LAYERLEVEL" val="1_1_1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i*1_4_2"/>
  <p:tag name="KSO_WM_UNIT_INDEX" val="1_4_2"/>
  <p:tag name="KSO_WM_UNIT_LAYERLEVEL" val="1_1_1"/>
  <p:tag name="KSO_WM_UNIT_LINE_FILL_TYPE" val="2"/>
  <p:tag name="KSO_WM_UNIT_LINE_FORE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5_3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5_3*l_h_i*1_4_4"/>
  <p:tag name="KSO_WM_UNIT_INDEX" val="1_4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5_3*l_h_i*1_4_6"/>
  <p:tag name="KSO_WM_UNIT_INDEX" val="1_4_6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5_3*l_h_i*1_4_5"/>
  <p:tag name="KSO_WM_UNIT_INDEX" val="1_4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i*1_4_1"/>
  <p:tag name="KSO_WM_UNIT_INDEX" val="1_4_1"/>
  <p:tag name="KSO_WM_UNIT_LAYERLEVEL" val="1_1_1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5_3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5_3*l_h_i*1_1_4"/>
  <p:tag name="KSO_WM_UNIT_INDEX" val="1_1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5_3*l_h_i*1_1_6"/>
  <p:tag name="KSO_WM_UNIT_INDEX" val="1_1_6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5_3*l_h_i*1_1_5"/>
  <p:tag name="KSO_WM_UNIT_INDEX" val="1_1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i*1_1_1"/>
  <p:tag name="KSO_WM_UNIT_INDEX" val="1_1_1"/>
  <p:tag name="KSO_WM_UNIT_LAYERLEVEL" val="1_1_1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i*1_2_2"/>
  <p:tag name="KSO_WM_UNIT_INDEX" val="1_2_2"/>
  <p:tag name="KSO_WM_UNIT_LAYERLEVEL" val="1_1_1"/>
  <p:tag name="KSO_WM_UNIT_LINE_FILL_TYPE" val="2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5_3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5_3*l_h_i*1_2_4"/>
  <p:tag name="KSO_WM_UNIT_INDEX" val="1_2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5_3*l_h_i*1_2_6"/>
  <p:tag name="KSO_WM_UNIT_INDEX" val="1_2_6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5_3*l_h_i*1_2_5"/>
  <p:tag name="KSO_WM_UNIT_INDEX" val="1_2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3*l_h_i*1_2_1"/>
  <p:tag name="KSO_WM_UNIT_INDEX" val="1_2_1"/>
  <p:tag name="KSO_WM_UNIT_LAYERLEVEL" val="1_1_1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6_4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1_2"/>
  <p:tag name="KSO_WM_UNIT_INDEX" val="1_1_2"/>
  <p:tag name="KSO_WM_UNIT_LAYERLEVEL" val="1_1_1"/>
  <p:tag name="KSO_WM_UNIT_SUBTYPE" val="d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06_4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5_2"/>
  <p:tag name="KSO_WM_UNIT_INDEX" val="1_5_2"/>
  <p:tag name="KSO_WM_UNIT_LAYERLEVEL" val="1_1_1"/>
  <p:tag name="KSO_WM_UNIT_SUBTYPE" val="d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5_3"/>
  <p:tag name="KSO_WM_UNIT_INDEX" val="1_5_3"/>
  <p:tag name="KSO_WM_UNIT_LAYERLEVEL" val="1_1_1"/>
  <p:tag name="KSO_WM_UNIT_LINE_FILL_TYPE" val="2"/>
  <p:tag name="KSO_WM_UNIT_LINE_FORE_SCHEMECOLOR_INDEX" val="9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6_4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3_2"/>
  <p:tag name="KSO_WM_UNIT_INDEX" val="1_3_2"/>
  <p:tag name="KSO_WM_UNIT_LAYERLEVEL" val="1_1_1"/>
  <p:tag name="KSO_WM_UNIT_SUBTYPE" val="d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3_3"/>
  <p:tag name="KSO_WM_UNIT_INDEX" val="1_3_3"/>
  <p:tag name="KSO_WM_UNIT_LAYERLEVEL" val="1_1_1"/>
  <p:tag name="KSO_WM_UNIT_LINE_FILL_TYPE" val="2"/>
  <p:tag name="KSO_WM_UNIT_LINE_FORE_SCHEMECOLOR_INDEX" val="7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6_4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2_2"/>
  <p:tag name="KSO_WM_UNIT_INDEX" val="1_2_2"/>
  <p:tag name="KSO_WM_UNIT_LAYERLEVEL" val="1_1_1"/>
  <p:tag name="KSO_WM_UNIT_SUBTYPE" val="d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2_3"/>
  <p:tag name="KSO_WM_UNIT_INDEX" val="1_2_3"/>
  <p:tag name="KSO_WM_UNIT_LAYERLEVEL" val="1_1_1"/>
  <p:tag name="KSO_WM_UNIT_LINE_FILL_TYPE" val="2"/>
  <p:tag name="KSO_WM_UNIT_LINE_FORE_SCHEMECOLOR_INDEX" val="6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6_4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4_2"/>
  <p:tag name="KSO_WM_UNIT_INDEX" val="1_4_2"/>
  <p:tag name="KSO_WM_UNIT_LAYERLEVEL" val="1_1_1"/>
  <p:tag name="KSO_WM_UNIT_SUBTYPE" val="d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i*1_4_3"/>
  <p:tag name="KSO_WM_UNIT_INDEX" val="1_4_3"/>
  <p:tag name="KSO_WM_UNIT_LAYERLEVEL" val="1_1_1"/>
  <p:tag name="KSO_WM_UNIT_LINE_FILL_TYPE" val="2"/>
  <p:tag name="KSO_WM_UNIT_LINE_FORE_SCHEMECOLOR_INDEX" val="8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2125984245,&quot;width&quot;:862.9855118110233}"/>
  <p:tag name="KSO_WM_TAG_VERSION" val="3.0"/>
  <p:tag name="KSO_WM_TEMPLATE_CATEGORY" val="diagram"/>
  <p:tag name="KSO_WM_TEMPLATE_INDEX" val="20231306"/>
  <p:tag name="KSO_WM_UNIT_COMPATIBLE" val="0"/>
  <p:tag name="KSO_WM_UNIT_DIAGRAM_ISNUMVISUAL" val="0"/>
  <p:tag name="KSO_WM_UNIT_DIAGRAM_ISREFERUNIT" val="0"/>
  <p:tag name="KSO_WM_UNIT_HIGHLIGHT" val="0"/>
  <p:tag name="KSO_WM_UNIT_ID" val="diagram20231306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233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23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0_1"/>
  <p:tag name="KSO_WM_UNIT_INDEX" val="1_10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9_1"/>
  <p:tag name="KSO_WM_UNIT_INDEX" val="1_9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8_1"/>
  <p:tag name="KSO_WM_UNIT_INDEX" val="1_8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7_1"/>
  <p:tag name="KSO_WM_UNIT_INDEX" val="1_7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6_1"/>
  <p:tag name="KSO_WM_UNIT_INDEX" val="1_6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5_1"/>
  <p:tag name="KSO_WM_UNIT_INDEX" val="1_5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4_1"/>
  <p:tag name="KSO_WM_UNIT_INDEX" val="1_4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3_1"/>
  <p:tag name="KSO_WM_UNIT_INDEX" val="1_3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2_1"/>
  <p:tag name="KSO_WM_UNIT_INDEX" val="1_2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_1"/>
  <p:tag name="KSO_WM_UNIT_INDEX" val="1_1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4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4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4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8_1"/>
  <p:tag name="KSO_WM_UNIT_INDEX" val="1_8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4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0_1"/>
  <p:tag name="KSO_WM_UNIT_INDEX" val="1_10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4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9_1"/>
  <p:tag name="KSO_WM_UNIT_INDEX" val="1_9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i*1_1"/>
  <p:tag name="KSO_WM_UNIT_INDEX" val="1_1"/>
  <p:tag name="KSO_WM_UNIT_LAYERLEVEL" val="1_1"/>
  <p:tag name="KSO_WM_UNIT_LINE_FILL_TYPE" val="2"/>
  <p:tag name="KSO_WM_UNIT_LINE_FORE_SCHEMECOLOR_INDEX" val="5"/>
  <p:tag name="KSO_WM_UNIT_TYPE" val="m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10_2"/>
  <p:tag name="KSO_WM_UNIT_INDEX" val="1_10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7_2"/>
  <p:tag name="KSO_WM_UNIT_INDEX" val="1_7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9_2"/>
  <p:tag name="KSO_WM_UNIT_INDEX" val="1_9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8_2"/>
  <p:tag name="KSO_WM_UNIT_INDEX" val="1_8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6_2"/>
  <p:tag name="KSO_WM_UNIT_INDEX" val="1_6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65.xml><?xml version="1.0" encoding="utf-8"?>
<p:tagLst xmlns:p="http://schemas.openxmlformats.org/presentationml/2006/main">
  <p:tag name="KSO_WM_TEMPLATE_CATEGORY" val="custom"/>
  <p:tag name="KSO_WM_TEMPLATE_INDEX" val="20230275"/>
</p:tagLst>
</file>

<file path=ppt/tags/tag26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4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292_4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4*l_h_i*1_1_5"/>
  <p:tag name="KSO_WM_UNIT_INDEX" val="1_1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4*l_h_i*1_1_4"/>
  <p:tag name="KSO_WM_UNIT_INDEX" val="1_1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4*l_h_f*1_1_1"/>
  <p:tag name="KSO_WM_UNIT_INDEX" val="1_1_1"/>
  <p:tag name="KSO_WM_UNIT_LAYERLEVEL" val="1_1_1"/>
  <p:tag name="KSO_WM_UNIT_NOCLEAR" val="0"/>
  <p:tag name="KSO_WM_UNIT_PRESET_TEXT" val="单击此处输入你的正文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4*l_h_i*1_1_1"/>
  <p:tag name="KSO_WM_UNIT_INDEX" val="1_1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4*l_h_i*1_2_2"/>
  <p:tag name="KSO_WM_UNIT_INDEX" val="1_2_2"/>
  <p:tag name="KSO_WM_UNIT_LAYERLEVEL" val="1_1_1"/>
  <p:tag name="KSO_WM_UNIT_LINE_FILL_TYPE" val="2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292_4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4*l_h_i*1_2_5"/>
  <p:tag name="KSO_WM_UNIT_INDEX" val="1_2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4*l_h_i*1_2_4"/>
  <p:tag name="KSO_WM_UNIT_INDEX" val="1_2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4*l_h_f*1_2_1"/>
  <p:tag name="KSO_WM_UNIT_INDEX" val="1_2_1"/>
  <p:tag name="KSO_WM_UNIT_LAYERLEVEL" val="1_1_1"/>
  <p:tag name="KSO_WM_UNIT_NOCLEAR" val="0"/>
  <p:tag name="KSO_WM_UNIT_PRESET_TEXT" val="单击此处输入你的正文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4*l_h_i*1_2_1"/>
  <p:tag name="KSO_WM_UNIT_INDEX" val="1_2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4*l_h_i*1_3_2"/>
  <p:tag name="KSO_WM_UNIT_INDEX" val="1_3_2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292_4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4*l_h_i*1_3_5"/>
  <p:tag name="KSO_WM_UNIT_INDEX" val="1_3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4*l_h_i*1_3_4"/>
  <p:tag name="KSO_WM_UNIT_INDEX" val="1_3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4*l_h_i*1_3_1"/>
  <p:tag name="KSO_WM_UNIT_INDEX" val="1_3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4*l_h_f*1_3_1"/>
  <p:tag name="KSO_WM_UNIT_INDEX" val="1_3_1"/>
  <p:tag name="KSO_WM_UNIT_LAYERLEVEL" val="1_1_1"/>
  <p:tag name="KSO_WM_UNIT_NOCLEAR" val="0"/>
  <p:tag name="KSO_WM_UNIT_PRESET_TEXT" val="单击此处输入你的正文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4*l_h_i*1_4_2"/>
  <p:tag name="KSO_WM_UNIT_INDEX" val="1_4_2"/>
  <p:tag name="KSO_WM_UNIT_LAYERLEVEL" val="1_1_1"/>
  <p:tag name="KSO_WM_UNIT_LINE_FILL_TYPE" val="2"/>
  <p:tag name="KSO_WM_UNIT_LINE_FORE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292_4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4*l_h_i*1_4_5"/>
  <p:tag name="KSO_WM_UNIT_INDEX" val="1_4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4*l_h_i*1_4_4"/>
  <p:tag name="KSO_WM_UNIT_INDEX" val="1_4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4*l_h_i*1_4_1"/>
  <p:tag name="KSO_WM_UNIT_INDEX" val="1_4_1"/>
  <p:tag name="KSO_WM_UNIT_LAYERLEVEL" val="1_1_1"/>
  <p:tag name="KSO_WM_UNIT_SUBTYPE" val="d"/>
  <p:tag name="KSO_WM_UNIT_TYPE" val="l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4*l_h_f*1_4_1"/>
  <p:tag name="KSO_WM_UNIT_INDEX" val="1_4_1"/>
  <p:tag name="KSO_WM_UNIT_LAYERLEVEL" val="1_1_1"/>
  <p:tag name="KSO_WM_UNIT_NOCLEAR" val="0"/>
  <p:tag name="KSO_WM_UNIT_PRESET_TEXT" val="单击此处输入你的正文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4*l_h_i*1_5_2"/>
  <p:tag name="KSO_WM_UNIT_INDEX" val="1_5_2"/>
  <p:tag name="KSO_WM_UNIT_LAYERLEVEL" val="1_1_1"/>
  <p:tag name="KSO_WM_UNIT_LINE_FILL_TYPE" val="2"/>
  <p:tag name="KSO_WM_UNIT_LINE_FORE_SCHEMECOLOR_INDEX" val="9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292_4*l_h_i*1_5_3"/>
  <p:tag name="KSO_WM_UNIT_INDEX" val="1_5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4*l_h_i*1_5_5"/>
  <p:tag name="KSO_WM_UNIT_INDEX" val="1_5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292_4*l_h_i*1_5_4"/>
  <p:tag name="KSO_WM_UNIT_INDEX" val="1_5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4*l_h_f*1_5_1"/>
  <p:tag name="KSO_WM_UNIT_INDEX" val="1_5_1"/>
  <p:tag name="KSO_WM_UNIT_LAYERLEVEL" val="1_1_1"/>
  <p:tag name="KSO_WM_UNIT_NOCLEAR" val="0"/>
  <p:tag name="KSO_WM_UNIT_PRESET_TEXT" val="单击此处输入你的正文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5543307086616,&quot;width&quot;:777.2515748031497}"/>
  <p:tag name="KSO_WM_TAG_VERSION" val="3.0"/>
  <p:tag name="KSO_WM_TEMPLATE_CATEGORY" val="diagram"/>
  <p:tag name="KSO_WM_TEMPLATE_INDEX" val="20231292"/>
  <p:tag name="KSO_WM_UNIT_COMPATIBLE" val="0"/>
  <p:tag name="KSO_WM_UNIT_DIAGRAM_ISNUMVISUAL" val="0"/>
  <p:tag name="KSO_WM_UNIT_DIAGRAM_ISREFERUNIT" val="0"/>
  <p:tag name="KSO_WM_UNIT_HIGHLIGHT" val="0"/>
  <p:tag name="KSO_WM_UNIT_ID" val="diagram20231292_4*l_h_i*1_5_1"/>
  <p:tag name="KSO_WM_UNIT_INDEX" val="1_5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3_5*l_h_i*1_1_2"/>
  <p:tag name="KSO_WM_UNIT_INDEX" val="1_1_2"/>
  <p:tag name="KSO_WM_UNIT_LAYERLEVEL" val="1_1_1"/>
  <p:tag name="KSO_WM_UNIT_LINE_FILL_TYPE" val="2"/>
  <p:tag name="KSO_WM_UNIT_LINE_FORE_SCHEMECOLOR_INDEX" val="14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i*1_1_3"/>
  <p:tag name="KSO_WM_UNIT_INDEX" val="1_1_3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3_5*l_h_i*1_2_2"/>
  <p:tag name="KSO_WM_UNIT_INDEX" val="1_2_2"/>
  <p:tag name="KSO_WM_UNIT_LAYERLEVEL" val="1_1_1"/>
  <p:tag name="KSO_WM_UNIT_LINE_FILL_TYPE" val="2"/>
  <p:tag name="KSO_WM_UNIT_LINE_FORE_SCHEMECOLOR_INDEX" val="14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i*1_1_1"/>
  <p:tag name="KSO_WM_UNIT_INDEX" val="1_1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i*1_2_3"/>
  <p:tag name="KSO_WM_UNIT_INDEX" val="1_2_3"/>
  <p:tag name="KSO_WM_UNIT_LAYERLEVEL" val="1_1_1"/>
  <p:tag name="KSO_WM_UNIT_SHADOW_SCHEMECOLOR_INDEX" val="8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i*1_2_1"/>
  <p:tag name="KSO_WM_UNIT_INDEX" val="1_2_1"/>
  <p:tag name="KSO_WM_UNIT_LAYERLEVEL" val="1_1_1"/>
  <p:tag name="KSO_WM_UNIT_SUBTYPE" val="d"/>
  <p:tag name="KSO_WM_UNIT_TEXT_FILL_FORE_SCHEMECOLOR_INDEX" val="6"/>
  <p:tag name="KSO_WM_UNIT_TEXT_FILL_TYPE" val="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3_5*l_h_i*1_3_2"/>
  <p:tag name="KSO_WM_UNIT_INDEX" val="1_3_2"/>
  <p:tag name="KSO_WM_UNIT_LAYERLEVEL" val="1_1_1"/>
  <p:tag name="KSO_WM_UNIT_LINE_FILL_TYPE" val="2"/>
  <p:tag name="KSO_WM_UNIT_LINE_FORE_SCHEMECOLOR_INDEX" val="14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i*1_3_3"/>
  <p:tag name="KSO_WM_UNIT_INDEX" val="1_3_3"/>
  <p:tag name="KSO_WM_UNIT_LAYERLEVEL" val="1_1_1"/>
  <p:tag name="KSO_WM_UNIT_SHADOW_SCHEMECOLOR_INDEX" val="6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3_5*l_h_i*1_4_2"/>
  <p:tag name="KSO_WM_UNIT_INDEX" val="1_4_2"/>
  <p:tag name="KSO_WM_UNIT_LAYERLEVEL" val="1_1_1"/>
  <p:tag name="KSO_WM_UNIT_LINE_FILL_TYPE" val="2"/>
  <p:tag name="KSO_WM_UNIT_LINE_FORE_SCHEMECOLOR_INDEX" val="14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i*1_3_1"/>
  <p:tag name="KSO_WM_UNIT_INDEX" val="1_3_1"/>
  <p:tag name="KSO_WM_UNIT_LAYERLEVEL" val="1_1_1"/>
  <p:tag name="KSO_WM_UNIT_SUBTYPE" val="d"/>
  <p:tag name="KSO_WM_UNIT_TEXT_FILL_FORE_SCHEMECOLOR_INDEX" val="7"/>
  <p:tag name="KSO_WM_UNIT_TEXT_FILL_TYPE" val="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i*1_4_3"/>
  <p:tag name="KSO_WM_UNIT_INDEX" val="1_4_3"/>
  <p:tag name="KSO_WM_UNIT_LAYERLEVEL" val="1_1_1"/>
  <p:tag name="KSO_WM_UNIT_SHADOW_SCHEMECOLOR_INDEX" val="9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i*1_4_1"/>
  <p:tag name="KSO_WM_UNIT_INDEX" val="1_4_1"/>
  <p:tag name="KSO_WM_UNIT_LAYERLEVEL" val="1_1_1"/>
  <p:tag name="KSO_WM_UNIT_SUBTYPE" val="d"/>
  <p:tag name="KSO_WM_UNIT_TEXT_FILL_FORE_SCHEMECOLOR_INDEX" val="8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53_5*l_h_i*1_5_2"/>
  <p:tag name="KSO_WM_UNIT_INDEX" val="1_5_2"/>
  <p:tag name="KSO_WM_UNIT_LAYERLEVEL" val="1_1_1"/>
  <p:tag name="KSO_WM_UNIT_LINE_FILL_TYPE" val="2"/>
  <p:tag name="KSO_WM_UNIT_LINE_FORE_SCHEMECOLOR_INDEX" val="14"/>
  <p:tag name="KSO_WM_UNIT_SHADOW_SCHEMECOLOR_INDEX" val="9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i*1_5_3"/>
  <p:tag name="KSO_WM_UNIT_INDEX" val="1_5_3"/>
  <p:tag name="KSO_WM_UNIT_LAYERLEVEL" val="1_1_1"/>
  <p:tag name="KSO_WM_UNIT_SHADOW_SCHEMECOLOR_INDEX" val="6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53_5*l_h_i*1_6_2"/>
  <p:tag name="KSO_WM_UNIT_INDEX" val="1_6_2"/>
  <p:tag name="KSO_WM_UNIT_LAYERLEVEL" val="1_1_1"/>
  <p:tag name="KSO_WM_UNIT_LINE_FILL_TYPE" val="2"/>
  <p:tag name="KSO_WM_UNIT_LINE_FORE_SCHEMECOLOR_INDEX" val="14"/>
  <p:tag name="KSO_WM_UNIT_SHADOW_SCHEMECOLOR_INDEX" val="10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i*1_5_1"/>
  <p:tag name="KSO_WM_UNIT_INDEX" val="1_5_1"/>
  <p:tag name="KSO_WM_UNIT_LAYERLEVEL" val="1_1_1"/>
  <p:tag name="KSO_WM_UNIT_SUBTYPE" val="d"/>
  <p:tag name="KSO_WM_UNIT_TEXT_FILL_FORE_SCHEMECOLOR_INDEX" val="9"/>
  <p:tag name="KSO_WM_UNIT_TEXT_FILL_TYPE" val="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i*1_6_3"/>
  <p:tag name="KSO_WM_UNIT_INDEX" val="1_6_3"/>
  <p:tag name="KSO_WM_UNIT_LAYERLEVEL" val="1_1_1"/>
  <p:tag name="KSO_WM_UNIT_SHADOW_SCHEMECOLOR_INDEX" val="9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0294488188976,&quot;width&quot;:861.0986614173228}"/>
  <p:tag name="KSO_WM_TAG_VERSION" val="3.0"/>
  <p:tag name="KSO_WM_TEMPLATE_CATEGORY" val="diagram"/>
  <p:tag name="KSO_WM_TEMPLATE_INDEX" val="20231353"/>
  <p:tag name="KSO_WM_UNIT_COMPATIBLE" val="0"/>
  <p:tag name="KSO_WM_UNIT_DIAGRAM_ISNUMVISUAL" val="0"/>
  <p:tag name="KSO_WM_UNIT_DIAGRAM_ISREFERUNIT" val="0"/>
  <p:tag name="KSO_WM_UNIT_HIGHLIGHT" val="0"/>
  <p:tag name="KSO_WM_UNIT_ID" val="diagram20231353_5*l_h_i*1_6_1"/>
  <p:tag name="KSO_WM_UNIT_INDEX" val="1_6_1"/>
  <p:tag name="KSO_WM_UNIT_LAYERLEVEL" val="1_1_1"/>
  <p:tag name="KSO_WM_UNIT_SUBTYPE" val="d"/>
  <p:tag name="KSO_WM_UNIT_TEXT_FILL_FORE_SCHEMECOLOR_INDEX" val="10"/>
  <p:tag name="KSO_WM_UNIT_TEXT_FILL_TYPE" val="1"/>
  <p:tag name="KSO_WM_UNIT_TYPE" val="l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322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32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297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297_3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297_3*l_h_i*1_1_4"/>
  <p:tag name="KSO_WM_UNIT_INDEX" val="1_1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i*1_1_2"/>
  <p:tag name="KSO_WM_UNIT_INDEX" val="1_1_2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8"/>
</p:tagLst>
</file>

<file path=ppt/tags/tag32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297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297_3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297_3*l_h_i*1_2_4"/>
  <p:tag name="KSO_WM_UNIT_INDEX" val="1_2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i*1_2_2"/>
  <p:tag name="KSO_WM_UNIT_INDEX" val="1_2_2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297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297_3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297_3*l_h_i*1_3_4"/>
  <p:tag name="KSO_WM_UNIT_INDEX" val="1_3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i*1_3_2"/>
  <p:tag name="KSO_WM_UNIT_INDEX" val="1_3_2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297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297_3*l_h_i*1_4_4"/>
  <p:tag name="KSO_WM_UNIT_INDEX" val="1_4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297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i*1_4_3"/>
  <p:tag name="KSO_WM_UNIT_INDEX" val="1_4_3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21929133858265,&quot;width&quot;:821.1054330708662}"/>
  <p:tag name="KSO_WM_TAG_VERSION" val="3.0"/>
  <p:tag name="KSO_WM_TEMPLATE_CATEGORY" val="diagram"/>
  <p:tag name="KSO_WM_TEMPLATE_INDEX" val="20231297"/>
  <p:tag name="KSO_WM_UNIT_COMPATIBLE" val="0"/>
  <p:tag name="KSO_WM_UNIT_DIAGRAM_ISNUMVISUAL" val="0"/>
  <p:tag name="KSO_WM_UNIT_DIAGRAM_ISREFERUNIT" val="0"/>
  <p:tag name="KSO_WM_UNIT_HIGHLIGHT" val="0"/>
  <p:tag name="KSO_WM_UNIT_ID" val="diagram20231297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343.xml><?xml version="1.0" encoding="utf-8"?>
<p:tagLst xmlns:p="http://schemas.openxmlformats.org/presentationml/2006/main">
  <p:tag name="KSO_WM_TEMPLATE_CATEGORY" val="custom"/>
  <p:tag name="KSO_WM_TEMPLATE_INDEX" val="20230275"/>
</p:tagLst>
</file>

<file path=ppt/tags/tag34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80_4*l_h_i*1_1_6"/>
  <p:tag name="KSO_WM_UNIT_INDEX" val="1_1_6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1_7"/>
  <p:tag name="KSO_WM_UNIT_INDEX" val="1_1_7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i*1_1_1"/>
  <p:tag name="KSO_WM_UNIT_INDEX" val="1_1_1"/>
  <p:tag name="KSO_WM_UNIT_LAYERLEVEL" val="1_1_1"/>
  <p:tag name="KSO_WM_UNIT_PRESET_TEXT" val="A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80_4*l_h_i*1_2_6"/>
  <p:tag name="KSO_WM_UNIT_INDEX" val="1_2_6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2_7"/>
  <p:tag name="KSO_WM_UNIT_INDEX" val="1_2_7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i*1_2_1"/>
  <p:tag name="KSO_WM_UNIT_INDEX" val="1_2_1"/>
  <p:tag name="KSO_WM_UNIT_LAYERLEVEL" val="1_1_1"/>
  <p:tag name="KSO_WM_UNIT_PRESET_TEXT" val="B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80_4*l_h_i*1_3_6"/>
  <p:tag name="KSO_WM_UNIT_INDEX" val="1_3_6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3_7"/>
  <p:tag name="KSO_WM_UNIT_INDEX" val="1_3_7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i*1_3_1"/>
  <p:tag name="KSO_WM_UNIT_INDEX" val="1_3_1"/>
  <p:tag name="KSO_WM_UNIT_LAYERLEVEL" val="1_1_1"/>
  <p:tag name="KSO_WM_UNIT_PRESET_TEXT" val="C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80_4*l_h_i*1_4_6"/>
  <p:tag name="KSO_WM_UNIT_INDEX" val="1_4_6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4_7"/>
  <p:tag name="KSO_WM_UNIT_INDEX" val="1_4_7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i*1_4_1"/>
  <p:tag name="KSO_WM_UNIT_INDEX" val="1_4_1"/>
  <p:tag name="KSO_WM_UNIT_LAYERLEVEL" val="1_1_1"/>
  <p:tag name="KSO_WM_UNIT_PRESET_TEXT" val="D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1_2"/>
  <p:tag name="KSO_WM_UNIT_INDEX" val="1_1_2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0_4*l_h_i*1_1_4"/>
  <p:tag name="KSO_WM_UNIT_INDEX" val="1_1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1_5"/>
  <p:tag name="KSO_WM_UNIT_INDEX" val="1_1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2_2"/>
  <p:tag name="KSO_WM_UNIT_INDEX" val="1_2_2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0_4*l_h_i*1_2_4"/>
  <p:tag name="KSO_WM_UNIT_INDEX" val="1_2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2_5"/>
  <p:tag name="KSO_WM_UNIT_INDEX" val="1_2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3_2"/>
  <p:tag name="KSO_WM_UNIT_INDEX" val="1_3_2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0_4*l_h_i*1_3_4"/>
  <p:tag name="KSO_WM_UNIT_INDEX" val="1_3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3_5"/>
  <p:tag name="KSO_WM_UNIT_INDEX" val="1_3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4_2"/>
  <p:tag name="KSO_WM_UNIT_INDEX" val="1_4_2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0_4*l_h_i*1_4_4"/>
  <p:tag name="KSO_WM_UNIT_INDEX" val="1_4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4_5"/>
  <p:tag name="KSO_WM_UNIT_INDEX" val="1_4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f*1_1_1"/>
  <p:tag name="KSO_WM_UNIT_INDEX" val="1_1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27"/>
</p:tagLst>
</file>

<file path=ppt/tags/tag37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f*1_2_1"/>
  <p:tag name="KSO_WM_UNIT_INDEX" val="1_2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27"/>
</p:tagLst>
</file>

<file path=ppt/tags/tag37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f*1_3_1"/>
  <p:tag name="KSO_WM_UNIT_INDEX" val="1_3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27"/>
</p:tagLst>
</file>

<file path=ppt/tags/tag37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f*1_4_1"/>
  <p:tag name="KSO_WM_UNIT_INDEX" val="1_4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27"/>
</p:tagLst>
</file>

<file path=ppt/tags/tag37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4">
      <a:dk1>
        <a:sysClr val="windowText" lastClr="000000"/>
      </a:dk1>
      <a:lt1>
        <a:sysClr val="window" lastClr="FFFFFF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MiSans Heavy</vt:lpstr>
      <vt:lpstr>MiSans Normal</vt:lpstr>
      <vt:lpstr>Wingdings</vt:lpstr>
      <vt:lpstr>Calibri Light</vt:lpstr>
      <vt:lpstr>Montserrat Black</vt:lpstr>
      <vt:lpstr>Office Theme</vt:lpstr>
      <vt:lpstr>单纯性输尿管膨出护理查房</vt:lpstr>
      <vt:lpstr>目录</vt:lpstr>
      <vt:lpstr>单纯性输尿管膨出概述</vt:lpstr>
      <vt:lpstr>定义和疾病简介</vt:lpstr>
      <vt:lpstr>病因和发病机制</vt:lpstr>
      <vt:lpstr>诊断方法和标准</vt:lpstr>
      <vt:lpstr>病例汇报</vt:lpstr>
      <vt:lpstr>患者基本信息</vt:lpstr>
      <vt:lpstr>病情发展及治疗过程</vt:lpstr>
      <vt:lpstr>当前诊断和状况</vt:lpstr>
      <vt:lpstr>护理诊断</vt:lpstr>
      <vt:lpstr>疼痛</vt:lpstr>
      <vt:lpstr>感染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2024-09-06T12:41:14.948</cp:lastPrinted>
  <dcterms:created xsi:type="dcterms:W3CDTF">2024-09-06T04:41:14Z</dcterms:created>
  <dcterms:modified xsi:type="dcterms:W3CDTF">2024-09-06T04:41:18Z</dcterms:modified>
</cp:coreProperties>
</file>