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8A729-8053-460E-BA6A-9CD7F5A8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75584-F686-4E89-A9D0-A652760B8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5B4E-6634-42B6-AC35-508E7E9C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53FD6-876C-46B8-A815-93DB0F84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2F7DBE-406C-4470-A3F8-5D4B95BFF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B1224-9861-4AD5-B2F1-18473D85B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F8B32-79BA-4F8D-93EE-06A0E7BB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C639B-B645-4F44-A741-8FBFF097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F488C-8E27-44AF-A05C-BECE2E7F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FFE95-DAE5-42BF-A2BA-F6752DB3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A79FE-E36B-4D98-A521-0CA4BD8D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23152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未来预防措施的发展趋势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预防是指在问题发生前采取措施，以降低或消除潜在的风险和危害。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预防措施包括但不限于政策制定、宣传教育、环境改善等方面。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51" b="69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预防与应对的对比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预防侧重于事先采取措施，减少问题的发生概率和影响程度；而应对则是在问题发生后采取措施，减轻其影响和后果。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预防措施通常具有长期性和前瞻性，而应对措施则更注重短期和应急。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预防可以降低问题发生的概率，减少不必要的损失和危害。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预防可以增强社会和个人的安全感和稳定性，减少社会矛盾和冲突。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预防可以节约资源，提高资源利用效率，促进可持续发展。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初级预防是指在疾病发生前采取措施，降低疾病发生的风险。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包括改善生活习惯、加强健康教育、提高个人防护意识等。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通过减少疾病发生的风险，降低医疗负担和社会成本。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次级预防是指在疾病发生后采取措施，防止疾病进一步恶化或传播。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包括定期筛查、早期发现和治疗等。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通过早期干预，提高治愈率，减少疾病对个体和社会的影响。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次级预防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高级预防是指在疾病已经发生后采取措施，减轻疾病对个体和社会的影响。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包括康复治疗、心理咨询、社会支持等。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通过提供全面的医疗和社会支持，帮助患者尽快康复，降低疾病对生活质量的影响。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https://d.book118.com/096223152030010045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2024-09-13T20:00:51.992</cp:lastPrinted>
  <dcterms:created xsi:type="dcterms:W3CDTF">2024-09-13T12:00:52Z</dcterms:created>
  <dcterms:modified xsi:type="dcterms:W3CDTF">2024-09-13T12:00:53Z</dcterms:modified>
</cp:coreProperties>
</file>